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3"/>
  </p:notesMasterIdLst>
  <p:sldIdLst>
    <p:sldId id="302" r:id="rId2"/>
    <p:sldId id="304" r:id="rId3"/>
    <p:sldId id="259" r:id="rId4"/>
    <p:sldId id="305" r:id="rId5"/>
    <p:sldId id="257" r:id="rId6"/>
    <p:sldId id="261" r:id="rId7"/>
    <p:sldId id="263" r:id="rId8"/>
    <p:sldId id="262" r:id="rId9"/>
    <p:sldId id="264" r:id="rId10"/>
    <p:sldId id="267" r:id="rId11"/>
    <p:sldId id="268" r:id="rId1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ción predeterminada" id="{1731B705-B231-4F1B-8DCC-5F5A02BC9D6F}">
          <p14:sldIdLst>
            <p14:sldId id="302"/>
            <p14:sldId id="304"/>
            <p14:sldId id="259"/>
            <p14:sldId id="305"/>
            <p14:sldId id="257"/>
            <p14:sldId id="261"/>
            <p14:sldId id="263"/>
            <p14:sldId id="262"/>
            <p14:sldId id="264"/>
            <p14:sldId id="267"/>
            <p14:sldId id="268"/>
          </p14:sldIdLst>
        </p14:section>
        <p14:section name="Menú" id="{E8567138-926C-45D0-A7B8-B977037F5B0F}">
          <p14:sldIdLst/>
        </p14:section>
      </p14:sectionLst>
    </p:ext>
    <p:ext uri="{EFAFB233-063F-42B5-8137-9DF3F51BA10A}">
      <p15:sldGuideLst xmlns:p15="http://schemas.microsoft.com/office/powerpoint/2012/main">
        <p15:guide id="2" orient="horz" pos="1812" userDrawn="1">
          <p15:clr>
            <a:srgbClr val="A4A3A4"/>
          </p15:clr>
        </p15:guide>
        <p15:guide id="6"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799B01-314C-49CC-DB20-C95367B9D319}" name="Cristina Gutiérrez Jiménez" initials="CGJ" userId="S::cgutierrez@freepikco.onmicrosoft.com::9b066b6f-0938-49e6-9aab-2bba891a0f35" providerId="AD"/>
  <p188:author id="{1D697F11-E857-4E9B-674F-30490533E613}" name="Rubén Martín Sánchez" initials="RMS" userId="S::rmartin@freepikco.onmicrosoft.com::99c76c5c-dbd8-45dc-86f7-d64d860af3f1" providerId="AD"/>
  <p188:author id="{5EBDB1DB-79A8-947B-9063-5F17B44521F2}" name="Ruben Martin Sanchez" initials="RMS" userId="e84aa1c1e377097e"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ubén Martín Sánchez" initials="RMS" lastIdx="6" clrIdx="0">
    <p:extLst>
      <p:ext uri="{19B8F6BF-5375-455C-9EA6-DF929625EA0E}">
        <p15:presenceInfo xmlns:p15="http://schemas.microsoft.com/office/powerpoint/2012/main" userId="S::rmartin@freepikco.onmicrosoft.com::99c76c5c-dbd8-45dc-86f7-d64d860af3f1" providerId="AD"/>
      </p:ext>
    </p:extLst>
  </p:cmAuthor>
  <p:cmAuthor id="2" name="S T Sakib Turzo" initials="STST" lastIdx="1" clrIdx="1">
    <p:extLst>
      <p:ext uri="{19B8F6BF-5375-455C-9EA6-DF929625EA0E}">
        <p15:presenceInfo xmlns:p15="http://schemas.microsoft.com/office/powerpoint/2012/main" userId="5d1b8b7776b3282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3B9AD"/>
    <a:srgbClr val="FF6969"/>
    <a:srgbClr val="68D5E4"/>
    <a:srgbClr val="6E6EE3"/>
    <a:srgbClr val="626262"/>
    <a:srgbClr val="D63E50"/>
    <a:srgbClr val="000000"/>
    <a:srgbClr val="ABB2FC"/>
    <a:srgbClr val="A92737"/>
    <a:srgbClr val="FFDD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720" autoAdjust="0"/>
    <p:restoredTop sz="90204" autoAdjust="0"/>
  </p:normalViewPr>
  <p:slideViewPr>
    <p:cSldViewPr snapToGrid="0" showGuides="1">
      <p:cViewPr>
        <p:scale>
          <a:sx n="66" d="100"/>
          <a:sy n="66" d="100"/>
        </p:scale>
        <p:origin x="676" y="32"/>
      </p:cViewPr>
      <p:guideLst>
        <p:guide orient="horz" pos="1812"/>
        <p:guide pos="2880"/>
      </p:guideLst>
    </p:cSldViewPr>
  </p:slideViewPr>
  <p:outlineViewPr>
    <p:cViewPr>
      <p:scale>
        <a:sx n="33" d="100"/>
        <a:sy n="33" d="100"/>
      </p:scale>
      <p:origin x="0" y="0"/>
    </p:cViewPr>
    <p:sldLst>
      <p:sld r:id="rId1" collapse="1"/>
      <p:sld r:id="rId2" collapse="1"/>
    </p:sldLst>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_rels/viewProps.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 Target="slides/slide1.xml"/></Relationships>
</file>

<file path=ppt/media/hdphoto1.wdp>
</file>

<file path=ppt/media/hdphoto2.wdp>
</file>

<file path=ppt/media/image1.png>
</file>

<file path=ppt/media/image2.pn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67BE44-16D9-498D-B9BC-699C269B8776}" type="datetimeFigureOut">
              <a:rPr lang="es-ES" smtClean="0"/>
              <a:t>07/06/2024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26C962-256A-41B1-9BE6-B79E32628FC1}" type="slidenum">
              <a:rPr lang="es-ES" smtClean="0"/>
              <a:t>‹#›</a:t>
            </a:fld>
            <a:endParaRPr lang="es-ES"/>
          </a:p>
        </p:txBody>
      </p:sp>
    </p:spTree>
    <p:extLst>
      <p:ext uri="{BB962C8B-B14F-4D97-AF65-F5344CB8AC3E}">
        <p14:creationId xmlns:p14="http://schemas.microsoft.com/office/powerpoint/2010/main" val="3208505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926C962-256A-41B1-9BE6-B79E32628FC1}" type="slidenum">
              <a:rPr lang="es-ES" smtClean="0"/>
              <a:t>2</a:t>
            </a:fld>
            <a:endParaRPr lang="es-ES"/>
          </a:p>
        </p:txBody>
      </p:sp>
    </p:spTree>
    <p:extLst>
      <p:ext uri="{BB962C8B-B14F-4D97-AF65-F5344CB8AC3E}">
        <p14:creationId xmlns:p14="http://schemas.microsoft.com/office/powerpoint/2010/main" val="2650391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Overview: </a:t>
            </a:r>
            <a:r>
              <a:rPr lang="en-US" dirty="0"/>
              <a:t>The project is an advanced eCommerce software solution tailored specifically for gift shops. It aims to address the unique needs of gift shop owners by providing an all-in-one platform that streamlines the process of setting up and managing an online store. In the digital age, a strong online presence is essential for businesses to reach a broader audience and remain competitive. This software integrates various features such as product management, secure payment processing, and customer relationship tools to enhance the overall efficiency and effectiveness of online gift shops.</a:t>
            </a:r>
          </a:p>
          <a:p>
            <a:pPr>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a:t>Importance in the Digital Age: </a:t>
            </a:r>
            <a:r>
              <a:rPr lang="en-US" dirty="0"/>
              <a:t>In today's digital age, having an online presence is crucial for businesses. The eCommerce platform provides gift shops with the tools needed to reach a wider audience, enhance customer experience, and streamline operations.</a:t>
            </a:r>
          </a:p>
          <a:p>
            <a:pPr>
              <a:buFont typeface="Arial" panose="020B0604020202020204" pitchFamily="34" charset="0"/>
              <a:buNone/>
            </a:pPr>
            <a:endParaRPr lang="en-US" dirty="0"/>
          </a:p>
          <a:p>
            <a:pPr>
              <a:buFont typeface="Arial" panose="020B0604020202020204" pitchFamily="34" charset="0"/>
              <a:buChar char="•"/>
            </a:pPr>
            <a:r>
              <a:rPr lang="en-US" b="1" dirty="0"/>
              <a:t>Purpose: </a:t>
            </a:r>
            <a:r>
              <a:rPr lang="en-US" dirty="0"/>
              <a:t>To provide a comprehensive platform for gift shops to operate online efficiently, ensuring a seamless and user-friendly experience for both shop owners and customers. The software is designed to simplify the complexities of eCommerce, from managing inventory and processing orders to engaging with customers and analyzing sales data. By leveraging this platform, gift shop owners can focus on growing their business and enhancing customer satisfaction while the software handles the technical and operational aspects of running an online store.</a:t>
            </a:r>
          </a:p>
          <a:p>
            <a:pPr>
              <a:buFont typeface="Arial" panose="020B0604020202020204" pitchFamily="34" charset="0"/>
              <a:buChar char="•"/>
            </a:pPr>
            <a:endParaRPr lang="en-US" dirty="0"/>
          </a:p>
          <a:p>
            <a:pPr>
              <a:buFont typeface="Arial" panose="020B0604020202020204" pitchFamily="34" charset="0"/>
              <a:buChar char="•"/>
            </a:pPr>
            <a:r>
              <a:rPr lang="en-US" b="1" dirty="0"/>
              <a:t>Comprehensive Platform: </a:t>
            </a:r>
            <a:r>
              <a:rPr lang="en-US" dirty="0"/>
              <a:t>The software offers a robust and comprehensive platform that includes features such as inventory management, secure payment processing, customer management, and analytics.</a:t>
            </a:r>
          </a:p>
          <a:p>
            <a:pPr>
              <a:buFont typeface="Arial" panose="020B0604020202020204" pitchFamily="34" charset="0"/>
              <a:buChar char="•"/>
            </a:pPr>
            <a:r>
              <a:rPr lang="en-US" b="1" dirty="0"/>
              <a:t>Efficient Operations: </a:t>
            </a:r>
            <a:r>
              <a:rPr lang="en-US" dirty="0"/>
              <a:t>It aims to simplify the online business setup and operational processes for gift shops, making it easier for owners to manage their stores, track orders, and provide excellent customer service.</a:t>
            </a:r>
          </a:p>
          <a:p>
            <a:pPr>
              <a:buFont typeface="Arial" panose="020B0604020202020204" pitchFamily="34" charset="0"/>
              <a:buChar char="•"/>
            </a:pPr>
            <a:endParaRPr lang="en-US" dirty="0"/>
          </a:p>
          <a:p>
            <a:pPr>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E926C962-256A-41B1-9BE6-B79E32628FC1}" type="slidenum">
              <a:rPr lang="es-ES" smtClean="0"/>
              <a:t>5</a:t>
            </a:fld>
            <a:endParaRPr lang="es-ES"/>
          </a:p>
        </p:txBody>
      </p:sp>
    </p:spTree>
    <p:extLst>
      <p:ext uri="{BB962C8B-B14F-4D97-AF65-F5344CB8AC3E}">
        <p14:creationId xmlns:p14="http://schemas.microsoft.com/office/powerpoint/2010/main" val="1278681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Mobile App Development</a:t>
            </a:r>
            <a:endParaRPr lang="en-US" dirty="0"/>
          </a:p>
          <a:p>
            <a:pPr>
              <a:buFont typeface="Arial" panose="020B0604020202020204" pitchFamily="34" charset="0"/>
              <a:buChar char="•"/>
            </a:pPr>
            <a:r>
              <a:rPr lang="en-US" b="1" dirty="0"/>
              <a:t>Description:</a:t>
            </a:r>
            <a:r>
              <a:rPr lang="en-US" dirty="0"/>
              <a:t> Develop dedicated mobile applications for iOS and Android to improve accessibility and provide a seamless shopping experience on mobile devices.</a:t>
            </a:r>
          </a:p>
          <a:p>
            <a:pPr>
              <a:buFont typeface="Arial" panose="020B0604020202020204" pitchFamily="34" charset="0"/>
              <a:buChar char="•"/>
            </a:pPr>
            <a:r>
              <a:rPr lang="en-US" b="1" dirty="0"/>
              <a:t>Benefits:</a:t>
            </a:r>
            <a:r>
              <a:rPr lang="en-US" dirty="0"/>
              <a:t> Increased user engagement, higher mobile traffic, and improved customer convenience.</a:t>
            </a:r>
          </a:p>
          <a:p>
            <a:endParaRPr lang="en-US" dirty="0"/>
          </a:p>
          <a:p>
            <a:endParaRPr lang="en-US" dirty="0"/>
          </a:p>
          <a:p>
            <a:r>
              <a:rPr lang="en-US" b="1" dirty="0"/>
              <a:t>Multi-language and Multi-currency Support</a:t>
            </a:r>
            <a:endParaRPr lang="en-US" dirty="0"/>
          </a:p>
          <a:p>
            <a:pPr>
              <a:buFont typeface="Arial" panose="020B0604020202020204" pitchFamily="34" charset="0"/>
              <a:buChar char="•"/>
            </a:pPr>
            <a:r>
              <a:rPr lang="en-US" b="1" dirty="0"/>
              <a:t>Description:</a:t>
            </a:r>
            <a:r>
              <a:rPr lang="en-US" dirty="0"/>
              <a:t> Expand the software to support multiple languages and currencies to cater to a global customer base.</a:t>
            </a:r>
          </a:p>
          <a:p>
            <a:pPr>
              <a:buFont typeface="Arial" panose="020B0604020202020204" pitchFamily="34" charset="0"/>
              <a:buChar char="•"/>
            </a:pPr>
            <a:r>
              <a:rPr lang="en-US" b="1" dirty="0"/>
              <a:t>Benefits:</a:t>
            </a:r>
            <a:r>
              <a:rPr lang="en-US" dirty="0"/>
              <a:t> Increased market reach, improved user experience for international customers, and higher sales potential.</a:t>
            </a:r>
          </a:p>
          <a:p>
            <a:endParaRPr lang="en-US" dirty="0"/>
          </a:p>
          <a:p>
            <a:endParaRPr lang="en-US" dirty="0"/>
          </a:p>
          <a:p>
            <a:r>
              <a:rPr lang="en-US" b="1" dirty="0"/>
              <a:t>AI Customer Support</a:t>
            </a:r>
            <a:endParaRPr lang="en-US" dirty="0"/>
          </a:p>
          <a:p>
            <a:pPr>
              <a:buFont typeface="Arial" panose="020B0604020202020204" pitchFamily="34" charset="0"/>
              <a:buChar char="•"/>
            </a:pPr>
            <a:r>
              <a:rPr lang="en-US" b="1" dirty="0"/>
              <a:t>Description:</a:t>
            </a:r>
            <a:r>
              <a:rPr lang="en-US" dirty="0"/>
              <a:t> Integrate AI-driven chatbots for handling common customer inquiries and providing 24/7 support.</a:t>
            </a:r>
          </a:p>
          <a:p>
            <a:pPr>
              <a:buFont typeface="Arial" panose="020B0604020202020204" pitchFamily="34" charset="0"/>
              <a:buChar char="•"/>
            </a:pPr>
            <a:r>
              <a:rPr lang="en-US" b="1" dirty="0"/>
              <a:t>Benefits:</a:t>
            </a:r>
            <a:r>
              <a:rPr lang="en-US" dirty="0"/>
              <a:t> Reduced response times, improved customer service efficiency, and lower operational costs.</a:t>
            </a:r>
          </a:p>
          <a:p>
            <a:endParaRPr lang="en-US" dirty="0"/>
          </a:p>
          <a:p>
            <a:endParaRPr lang="en-US" dirty="0"/>
          </a:p>
          <a:p>
            <a:r>
              <a:rPr lang="en-US" b="1" dirty="0"/>
              <a:t>Social Media Integration</a:t>
            </a:r>
            <a:endParaRPr lang="en-US" dirty="0"/>
          </a:p>
          <a:p>
            <a:pPr>
              <a:buFont typeface="Arial" panose="020B0604020202020204" pitchFamily="34" charset="0"/>
              <a:buChar char="•"/>
            </a:pPr>
            <a:r>
              <a:rPr lang="en-US" b="1" dirty="0"/>
              <a:t>Description:</a:t>
            </a:r>
            <a:r>
              <a:rPr lang="en-US" dirty="0"/>
              <a:t> Develop features that enable seamless integration with social media platforms for marketing and social commerce.</a:t>
            </a:r>
          </a:p>
          <a:p>
            <a:pPr>
              <a:buFont typeface="Arial" panose="020B0604020202020204" pitchFamily="34" charset="0"/>
              <a:buChar char="•"/>
            </a:pPr>
            <a:r>
              <a:rPr lang="en-US" b="1" dirty="0"/>
              <a:t>Benefits:</a:t>
            </a:r>
            <a:r>
              <a:rPr lang="en-US" dirty="0"/>
              <a:t> Increased brand visibility, enhanced social engagement, and additional sales channels.</a:t>
            </a:r>
          </a:p>
          <a:p>
            <a:br>
              <a:rPr lang="en-US" dirty="0"/>
            </a:br>
            <a:r>
              <a:rPr lang="en-US" dirty="0"/>
              <a:t>……………………………………………………………..</a:t>
            </a:r>
          </a:p>
          <a:p>
            <a:endParaRPr lang="en-US" dirty="0"/>
          </a:p>
          <a:p>
            <a:r>
              <a:rPr lang="en-US" b="1" dirty="0"/>
              <a:t>Technical Complexity</a:t>
            </a:r>
            <a:endParaRPr lang="en-US" dirty="0"/>
          </a:p>
          <a:p>
            <a:pPr>
              <a:buFont typeface="Arial" panose="020B0604020202020204" pitchFamily="34" charset="0"/>
              <a:buChar char="•"/>
            </a:pPr>
            <a:r>
              <a:rPr lang="en-US" b="1" dirty="0"/>
              <a:t>Description:</a:t>
            </a:r>
            <a:r>
              <a:rPr lang="en-US" dirty="0"/>
              <a:t> Complexity in implementing and maintaining advanced features such as AI, AR, and multi-language support.</a:t>
            </a:r>
          </a:p>
          <a:p>
            <a:pPr>
              <a:buFont typeface="Arial" panose="020B0604020202020204" pitchFamily="34" charset="0"/>
              <a:buChar char="•"/>
            </a:pPr>
            <a:r>
              <a:rPr lang="en-US" b="1" dirty="0"/>
              <a:t>Impact:</a:t>
            </a:r>
            <a:r>
              <a:rPr lang="en-US" dirty="0"/>
              <a:t> Need for skilled technical personnel, potential technical issues, and higher maintenance costs.</a:t>
            </a:r>
          </a:p>
          <a:p>
            <a:endParaRPr lang="en-US" dirty="0"/>
          </a:p>
          <a:p>
            <a:endParaRPr lang="en-US" dirty="0"/>
          </a:p>
          <a:p>
            <a:r>
              <a:rPr lang="en-US" b="1" dirty="0"/>
              <a:t>Data Privacy and Security Concerns</a:t>
            </a:r>
            <a:endParaRPr lang="en-US" dirty="0"/>
          </a:p>
          <a:p>
            <a:pPr>
              <a:buFont typeface="Arial" panose="020B0604020202020204" pitchFamily="34" charset="0"/>
              <a:buChar char="•"/>
            </a:pPr>
            <a:r>
              <a:rPr lang="en-US" b="1" dirty="0"/>
              <a:t>Description:</a:t>
            </a:r>
            <a:r>
              <a:rPr lang="en-US" dirty="0"/>
              <a:t> Ensuring robust data protection measures to safeguard customer information.</a:t>
            </a:r>
          </a:p>
          <a:p>
            <a:pPr>
              <a:buFont typeface="Arial" panose="020B0604020202020204" pitchFamily="34" charset="0"/>
              <a:buChar char="•"/>
            </a:pPr>
            <a:r>
              <a:rPr lang="en-US" b="1" dirty="0"/>
              <a:t>Impact:</a:t>
            </a:r>
            <a:r>
              <a:rPr lang="en-US" dirty="0"/>
              <a:t> Increased regulatory compliance requirements, potential risks of data breaches.</a:t>
            </a:r>
          </a:p>
          <a:p>
            <a:endParaRPr lang="en-US" dirty="0"/>
          </a:p>
          <a:p>
            <a:endParaRPr lang="en-US" dirty="0"/>
          </a:p>
          <a:p>
            <a:r>
              <a:rPr lang="en-US" b="1" dirty="0"/>
              <a:t>User Adoption and Learning Curve</a:t>
            </a:r>
            <a:endParaRPr lang="en-US" dirty="0"/>
          </a:p>
          <a:p>
            <a:pPr>
              <a:buFont typeface="Arial" panose="020B0604020202020204" pitchFamily="34" charset="0"/>
              <a:buChar char="•"/>
            </a:pPr>
            <a:r>
              <a:rPr lang="en-US" b="1" dirty="0"/>
              <a:t>Description:</a:t>
            </a:r>
            <a:r>
              <a:rPr lang="en-US" dirty="0"/>
              <a:t> Users may face a learning curve in adapting to new features and technologies.</a:t>
            </a:r>
          </a:p>
          <a:p>
            <a:pPr>
              <a:buFont typeface="Arial" panose="020B0604020202020204" pitchFamily="34" charset="0"/>
              <a:buChar char="•"/>
            </a:pPr>
            <a:r>
              <a:rPr lang="en-US" b="1" dirty="0"/>
              <a:t>Impact:</a:t>
            </a:r>
            <a:r>
              <a:rPr lang="en-US" dirty="0"/>
              <a:t> Potential initial resistance from users, need for comprehensive user training and support.</a:t>
            </a:r>
          </a:p>
          <a:p>
            <a:endParaRPr lang="en-US" dirty="0"/>
          </a:p>
          <a:p>
            <a:endParaRPr lang="en-US" dirty="0"/>
          </a:p>
          <a:p>
            <a:r>
              <a:rPr lang="en-US" b="1" dirty="0"/>
              <a:t>Scalability Issues</a:t>
            </a:r>
            <a:endParaRPr lang="en-US" dirty="0"/>
          </a:p>
          <a:p>
            <a:pPr>
              <a:buFont typeface="Arial" panose="020B0604020202020204" pitchFamily="34" charset="0"/>
              <a:buChar char="•"/>
            </a:pPr>
            <a:r>
              <a:rPr lang="en-US" b="1" dirty="0"/>
              <a:t>Description:</a:t>
            </a:r>
            <a:r>
              <a:rPr lang="en-US" dirty="0"/>
              <a:t> Ensuring the platform can scale effectively to handle increased traffic and transaction volumes.</a:t>
            </a:r>
          </a:p>
          <a:p>
            <a:pPr>
              <a:buFont typeface="Arial" panose="020B0604020202020204" pitchFamily="34" charset="0"/>
              <a:buChar char="•"/>
            </a:pPr>
            <a:r>
              <a:rPr lang="en-US" b="1" dirty="0"/>
              <a:t>Impact:</a:t>
            </a:r>
            <a:r>
              <a:rPr lang="en-US" dirty="0"/>
              <a:t> Potential performance issues, need for robust infrastructure and optimization strategies.</a:t>
            </a:r>
          </a:p>
          <a:p>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E926C962-256A-41B1-9BE6-B79E32628FC1}" type="slidenum">
              <a:rPr lang="es-ES" smtClean="0"/>
              <a:t>8</a:t>
            </a:fld>
            <a:endParaRPr lang="es-ES"/>
          </a:p>
        </p:txBody>
      </p:sp>
    </p:spTree>
    <p:extLst>
      <p:ext uri="{BB962C8B-B14F-4D97-AF65-F5344CB8AC3E}">
        <p14:creationId xmlns:p14="http://schemas.microsoft.com/office/powerpoint/2010/main" val="2430595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eCommerce software project for gift shops aims to provide a user-friendly platform for efficient online presence. It includes features like product management, secure payment gateways, and advanced analytics. The project addresses challenges like limited audience reach and inventory management. Future enhancements include mobile app development, AI-driven insights, AR integration, and global support.</a:t>
            </a:r>
          </a:p>
        </p:txBody>
      </p:sp>
      <p:sp>
        <p:nvSpPr>
          <p:cNvPr id="4" name="Slide Number Placeholder 3"/>
          <p:cNvSpPr>
            <a:spLocks noGrp="1"/>
          </p:cNvSpPr>
          <p:nvPr>
            <p:ph type="sldNum" sz="quarter" idx="5"/>
          </p:nvPr>
        </p:nvSpPr>
        <p:spPr/>
        <p:txBody>
          <a:bodyPr/>
          <a:lstStyle/>
          <a:p>
            <a:fld id="{E926C962-256A-41B1-9BE6-B79E32628FC1}" type="slidenum">
              <a:rPr lang="es-ES" smtClean="0"/>
              <a:t>9</a:t>
            </a:fld>
            <a:endParaRPr lang="es-ES"/>
          </a:p>
        </p:txBody>
      </p:sp>
    </p:spTree>
    <p:extLst>
      <p:ext uri="{BB962C8B-B14F-4D97-AF65-F5344CB8AC3E}">
        <p14:creationId xmlns:p14="http://schemas.microsoft.com/office/powerpoint/2010/main" val="2874704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2"/>
                </a:solidFill>
                <a:latin typeface="Arial" panose="020B0604020202020204" pitchFamily="34" charset="0"/>
                <a:cs typeface="Arial" panose="020B0604020202020204" pitchFamily="34" charset="0"/>
              </a:rPr>
              <a:t>Our eCommerce software for gift shops represents a significant leap forward in empowering small business owners for the digital era. With a user-friendly interface, robust product management, secure payment gateways, detailed analytics, and customer relationship tools, it ensures an optimized online shopping experience. Future enhancements like mobile app development, AI-driven analytics, and global support will further strengthen its market position, enabling gift shop owners to stay ahead of industry trends. In summary, this project facilitates the transition of gift shops to the online marketplace, fostering sustainable growth and success while allowing owners to focus on curating unique products.</a:t>
            </a:r>
            <a:endParaRPr lang="es-ES" sz="1200" dirty="0">
              <a:solidFill>
                <a:schemeClr val="tx2"/>
              </a:solidFill>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E926C962-256A-41B1-9BE6-B79E32628FC1}" type="slidenum">
              <a:rPr lang="es-ES" smtClean="0"/>
              <a:t>10</a:t>
            </a:fld>
            <a:endParaRPr lang="es-ES"/>
          </a:p>
        </p:txBody>
      </p:sp>
    </p:spTree>
    <p:extLst>
      <p:ext uri="{BB962C8B-B14F-4D97-AF65-F5344CB8AC3E}">
        <p14:creationId xmlns:p14="http://schemas.microsoft.com/office/powerpoint/2010/main" val="3747581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822330" y="3354377"/>
            <a:ext cx="4276144" cy="544488"/>
          </a:xfrm>
          <a:solidFill>
            <a:schemeClr val="bg2"/>
          </a:solidFill>
        </p:spPr>
        <p:txBody>
          <a:bodyPr anchor="ctr">
            <a:normAutofit/>
          </a:bodyPr>
          <a:lstStyle>
            <a:lvl1pPr marL="0" indent="0" algn="ctr">
              <a:buNone/>
              <a:defRPr sz="1600">
                <a:solidFill>
                  <a:schemeClr val="bg1"/>
                </a:solidFill>
                <a:latin typeface="Inter" panose="02000503000000020004" pitchFamily="2" charset="0"/>
                <a:ea typeface="Inter" panose="02000503000000020004" pitchFamily="2" charset="0"/>
                <a:cs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8" name="Title 1">
            <a:extLst>
              <a:ext uri="{FF2B5EF4-FFF2-40B4-BE49-F238E27FC236}">
                <a16:creationId xmlns:a16="http://schemas.microsoft.com/office/drawing/2014/main" id="{F2CB4F19-FFDA-4854-975D-BB18B19ED29E}"/>
              </a:ext>
            </a:extLst>
          </p:cNvPr>
          <p:cNvSpPr>
            <a:spLocks noGrp="1"/>
          </p:cNvSpPr>
          <p:nvPr>
            <p:ph type="ctrTitle"/>
          </p:nvPr>
        </p:nvSpPr>
        <p:spPr>
          <a:xfrm>
            <a:off x="969824" y="724705"/>
            <a:ext cx="3981156" cy="2128836"/>
          </a:xfrm>
        </p:spPr>
        <p:txBody>
          <a:bodyPr anchor="b">
            <a:noAutofit/>
          </a:bodyPr>
          <a:lstStyle>
            <a:lvl1pPr algn="ctr">
              <a:defRPr sz="4000" b="1">
                <a:solidFill>
                  <a:schemeClr val="accent1"/>
                </a:solidFill>
              </a:defRPr>
            </a:lvl1pPr>
          </a:lstStyle>
          <a:p>
            <a:r>
              <a:rPr lang="en-US" dirty="0"/>
              <a:t>Click to edit Master 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tx2">
            <a:alpha val="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thre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216C9-25F2-4E9A-9F78-0530A54C49E8}"/>
              </a:ext>
            </a:extLst>
          </p:cNvPr>
          <p:cNvSpPr>
            <a:spLocks noGrp="1"/>
          </p:cNvSpPr>
          <p:nvPr>
            <p:ph type="title"/>
          </p:nvPr>
        </p:nvSpPr>
        <p:spPr/>
        <p:txBody>
          <a:bodyPr/>
          <a:lstStyle>
            <a:lvl1pPr algn="ctr">
              <a:defRPr b="1"/>
            </a:lvl1pPr>
          </a:lstStyle>
          <a:p>
            <a:r>
              <a:rPr lang="en-US" dirty="0"/>
              <a:t>Click to edit Master title style</a:t>
            </a:r>
          </a:p>
        </p:txBody>
      </p:sp>
      <p:sp>
        <p:nvSpPr>
          <p:cNvPr id="6" name="Content Placeholder 2">
            <a:extLst>
              <a:ext uri="{FF2B5EF4-FFF2-40B4-BE49-F238E27FC236}">
                <a16:creationId xmlns:a16="http://schemas.microsoft.com/office/drawing/2014/main" id="{B55ED5E6-9651-4767-9A5B-CB3879448282}"/>
              </a:ext>
            </a:extLst>
          </p:cNvPr>
          <p:cNvSpPr>
            <a:spLocks noGrp="1"/>
          </p:cNvSpPr>
          <p:nvPr>
            <p:ph sz="half" idx="1"/>
          </p:nvPr>
        </p:nvSpPr>
        <p:spPr>
          <a:xfrm>
            <a:off x="802815" y="3023917"/>
            <a:ext cx="2294252" cy="1130619"/>
          </a:xfrm>
        </p:spPr>
        <p:txBody>
          <a:bodyPr>
            <a:noAutofit/>
          </a:bodyPr>
          <a:lstStyle>
            <a:lvl1pPr marL="0" indent="0" algn="ctr">
              <a:buNone/>
              <a:defRPr sz="1400">
                <a:solidFill>
                  <a:schemeClr val="accent1"/>
                </a:solidFill>
              </a:defRPr>
            </a:lvl1pPr>
            <a:lvl2pPr algn="ctr">
              <a:defRPr sz="1400">
                <a:solidFill>
                  <a:schemeClr val="accent1"/>
                </a:solidFill>
              </a:defRPr>
            </a:lvl2pPr>
            <a:lvl3pPr algn="ctr">
              <a:defRPr sz="1400">
                <a:solidFill>
                  <a:schemeClr val="accent1"/>
                </a:solidFill>
              </a:defRPr>
            </a:lvl3pPr>
            <a:lvl4pPr algn="ctr">
              <a:defRPr sz="1400">
                <a:solidFill>
                  <a:schemeClr val="accent1"/>
                </a:solidFill>
              </a:defRPr>
            </a:lvl4pPr>
            <a:lvl5pPr algn="ctr">
              <a:defRPr sz="14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2AEA3490-67CC-4B49-867B-59A5F0527F71}"/>
              </a:ext>
            </a:extLst>
          </p:cNvPr>
          <p:cNvSpPr>
            <a:spLocks noGrp="1"/>
          </p:cNvSpPr>
          <p:nvPr>
            <p:ph sz="half" idx="2"/>
          </p:nvPr>
        </p:nvSpPr>
        <p:spPr>
          <a:xfrm>
            <a:off x="3441702" y="3023917"/>
            <a:ext cx="2281492" cy="1130619"/>
          </a:xfrm>
        </p:spPr>
        <p:txBody>
          <a:bodyPr>
            <a:noAutofit/>
          </a:bodyPr>
          <a:lstStyle>
            <a:lvl1pPr marL="0" indent="0" algn="ctr">
              <a:buNone/>
              <a:defRPr sz="1400">
                <a:solidFill>
                  <a:schemeClr val="bg1"/>
                </a:solidFill>
              </a:defRPr>
            </a:lvl1pPr>
            <a:lvl2pPr algn="ctr">
              <a:defRPr sz="1400">
                <a:solidFill>
                  <a:schemeClr val="bg1"/>
                </a:solidFill>
              </a:defRPr>
            </a:lvl2pPr>
            <a:lvl3pPr algn="ctr">
              <a:defRPr sz="1400">
                <a:solidFill>
                  <a:schemeClr val="bg1"/>
                </a:solidFill>
              </a:defRPr>
            </a:lvl3pPr>
            <a:lvl4pPr algn="ctr">
              <a:defRPr sz="1400">
                <a:solidFill>
                  <a:schemeClr val="bg1"/>
                </a:solidFill>
              </a:defRPr>
            </a:lvl4pPr>
            <a:lvl5pPr algn="ctr">
              <a:defRPr sz="14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a:extLst>
              <a:ext uri="{FF2B5EF4-FFF2-40B4-BE49-F238E27FC236}">
                <a16:creationId xmlns:a16="http://schemas.microsoft.com/office/drawing/2014/main" id="{F44A65C1-537A-49EC-B360-2884C343A26E}"/>
              </a:ext>
            </a:extLst>
          </p:cNvPr>
          <p:cNvSpPr>
            <a:spLocks noGrp="1"/>
          </p:cNvSpPr>
          <p:nvPr>
            <p:ph type="body" idx="14"/>
          </p:nvPr>
        </p:nvSpPr>
        <p:spPr>
          <a:xfrm>
            <a:off x="688737" y="2516713"/>
            <a:ext cx="2522408" cy="392482"/>
          </a:xfrm>
        </p:spPr>
        <p:txBody>
          <a:bodyPr>
            <a:noAutofit/>
          </a:bodyPr>
          <a:lstStyle>
            <a:lvl1pPr marL="0" indent="0" algn="ctr">
              <a:buNone/>
              <a:defRPr sz="2500" b="1">
                <a:solidFill>
                  <a:schemeClr val="accent1"/>
                </a:solidFill>
                <a:latin typeface="Rubik" pitchFamily="2" charset="-79"/>
                <a:cs typeface="Rubik" pitchFamily="2" charset="-79"/>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 name="Text Placeholder 2">
            <a:extLst>
              <a:ext uri="{FF2B5EF4-FFF2-40B4-BE49-F238E27FC236}">
                <a16:creationId xmlns:a16="http://schemas.microsoft.com/office/drawing/2014/main" id="{4A576A6E-6F7A-44AB-90FE-92E4056E8F3B}"/>
              </a:ext>
            </a:extLst>
          </p:cNvPr>
          <p:cNvSpPr>
            <a:spLocks noGrp="1"/>
          </p:cNvSpPr>
          <p:nvPr>
            <p:ph type="body" idx="17"/>
          </p:nvPr>
        </p:nvSpPr>
        <p:spPr>
          <a:xfrm>
            <a:off x="3328259" y="2515035"/>
            <a:ext cx="2508378" cy="392482"/>
          </a:xfrm>
        </p:spPr>
        <p:txBody>
          <a:bodyPr>
            <a:noAutofit/>
          </a:bodyPr>
          <a:lstStyle>
            <a:lvl1pPr marL="0" indent="0" algn="ctr">
              <a:buNone/>
              <a:defRPr sz="2500" b="1">
                <a:solidFill>
                  <a:schemeClr val="bg1"/>
                </a:solidFill>
                <a:latin typeface="Rubik" pitchFamily="2" charset="-79"/>
                <a:cs typeface="Rubik" pitchFamily="2" charset="-79"/>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Content Placeholder 3">
            <a:extLst>
              <a:ext uri="{FF2B5EF4-FFF2-40B4-BE49-F238E27FC236}">
                <a16:creationId xmlns:a16="http://schemas.microsoft.com/office/drawing/2014/main" id="{8ABFA7B1-3F38-4BB3-990D-E15E1AAD4718}"/>
              </a:ext>
            </a:extLst>
          </p:cNvPr>
          <p:cNvSpPr>
            <a:spLocks noGrp="1"/>
          </p:cNvSpPr>
          <p:nvPr>
            <p:ph sz="half" idx="18"/>
          </p:nvPr>
        </p:nvSpPr>
        <p:spPr>
          <a:xfrm>
            <a:off x="6067829" y="3023916"/>
            <a:ext cx="2251198" cy="1130619"/>
          </a:xfrm>
        </p:spPr>
        <p:txBody>
          <a:bodyPr>
            <a:noAutofit/>
          </a:bodyPr>
          <a:lstStyle>
            <a:lvl1pPr marL="0" indent="0" algn="ctr">
              <a:buNone/>
              <a:defRPr sz="1400">
                <a:solidFill>
                  <a:schemeClr val="accent1"/>
                </a:solidFill>
              </a:defRPr>
            </a:lvl1pPr>
            <a:lvl2pPr algn="ctr">
              <a:defRPr sz="1400">
                <a:solidFill>
                  <a:schemeClr val="accent1"/>
                </a:solidFill>
              </a:defRPr>
            </a:lvl2pPr>
            <a:lvl3pPr algn="ctr">
              <a:defRPr sz="1400">
                <a:solidFill>
                  <a:schemeClr val="accent1"/>
                </a:solidFill>
              </a:defRPr>
            </a:lvl3pPr>
            <a:lvl4pPr algn="ctr">
              <a:defRPr sz="1400">
                <a:solidFill>
                  <a:schemeClr val="accent1"/>
                </a:solidFill>
              </a:defRPr>
            </a:lvl4pPr>
            <a:lvl5pPr algn="ctr">
              <a:defRPr sz="14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10E1E2C2-B2A4-4196-9BED-46BB448A9BBA}"/>
              </a:ext>
            </a:extLst>
          </p:cNvPr>
          <p:cNvSpPr>
            <a:spLocks noGrp="1"/>
          </p:cNvSpPr>
          <p:nvPr>
            <p:ph type="body" idx="19"/>
          </p:nvPr>
        </p:nvSpPr>
        <p:spPr>
          <a:xfrm>
            <a:off x="5948037" y="2510885"/>
            <a:ext cx="2490780" cy="392482"/>
          </a:xfrm>
        </p:spPr>
        <p:txBody>
          <a:bodyPr>
            <a:noAutofit/>
          </a:bodyPr>
          <a:lstStyle>
            <a:lvl1pPr marL="0" indent="0" algn="ctr">
              <a:buNone/>
              <a:defRPr sz="2500" b="1">
                <a:solidFill>
                  <a:schemeClr val="accent1"/>
                </a:solidFill>
                <a:latin typeface="Rubik" pitchFamily="2" charset="-79"/>
                <a:cs typeface="Rubik" pitchFamily="2" charset="-79"/>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787130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hank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5C77C-9605-4FAE-AC0A-22A7D3427836}"/>
              </a:ext>
            </a:extLst>
          </p:cNvPr>
          <p:cNvSpPr>
            <a:spLocks noGrp="1"/>
          </p:cNvSpPr>
          <p:nvPr>
            <p:ph type="title"/>
          </p:nvPr>
        </p:nvSpPr>
        <p:spPr>
          <a:xfrm>
            <a:off x="723900" y="552450"/>
            <a:ext cx="7696200" cy="922389"/>
          </a:xfrm>
        </p:spPr>
        <p:txBody>
          <a:bodyPr>
            <a:noAutofit/>
          </a:bodyPr>
          <a:lstStyle>
            <a:lvl1pPr algn="ctr">
              <a:defRPr sz="6600" b="1">
                <a:solidFill>
                  <a:schemeClr val="accent1"/>
                </a:solidFill>
              </a:defRPr>
            </a:lvl1pPr>
          </a:lstStyle>
          <a:p>
            <a:r>
              <a:rPr lang="en-US" dirty="0"/>
              <a:t>Click to edit Master title style</a:t>
            </a:r>
          </a:p>
        </p:txBody>
      </p:sp>
      <p:sp>
        <p:nvSpPr>
          <p:cNvPr id="6" name="Google Shape;135;p24">
            <a:extLst>
              <a:ext uri="{FF2B5EF4-FFF2-40B4-BE49-F238E27FC236}">
                <a16:creationId xmlns:a16="http://schemas.microsoft.com/office/drawing/2014/main" id="{651A2E26-AA59-4BEA-B8D5-AB7940BBE046}"/>
              </a:ext>
            </a:extLst>
          </p:cNvPr>
          <p:cNvSpPr txBox="1"/>
          <p:nvPr userDrawn="1"/>
        </p:nvSpPr>
        <p:spPr>
          <a:xfrm>
            <a:off x="2032718" y="3360862"/>
            <a:ext cx="5074664"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b="1" dirty="0">
                <a:solidFill>
                  <a:schemeClr val="bg1"/>
                </a:solidFill>
                <a:latin typeface="Inter" panose="02000503000000020004" pitchFamily="2" charset="0"/>
                <a:ea typeface="Inter" panose="02000503000000020004" pitchFamily="2" charset="0"/>
                <a:cs typeface="Anaheim"/>
                <a:sym typeface="Anaheim"/>
              </a:rPr>
              <a:t>CREDITS</a:t>
            </a:r>
            <a:r>
              <a:rPr lang="en" sz="1200" dirty="0">
                <a:solidFill>
                  <a:schemeClr val="bg1"/>
                </a:solidFill>
                <a:latin typeface="Inter" panose="02000503000000020004" pitchFamily="2" charset="0"/>
                <a:ea typeface="Inter" panose="02000503000000020004" pitchFamily="2" charset="0"/>
                <a:cs typeface="Anaheim"/>
                <a:sym typeface="Anaheim"/>
              </a:rPr>
              <a:t>: This presentation template was created by </a:t>
            </a:r>
            <a:r>
              <a:rPr lang="en" sz="1200" b="1" dirty="0">
                <a:solidFill>
                  <a:schemeClr val="bg1"/>
                </a:solidFill>
                <a:uFill>
                  <a:noFill/>
                </a:uFill>
                <a:latin typeface="Inter" panose="02000503000000020004" pitchFamily="2" charset="0"/>
                <a:ea typeface="Inter" panose="02000503000000020004" pitchFamily="2" charset="0"/>
                <a:cs typeface="Anaheim"/>
                <a:sym typeface="Anaheim"/>
                <a:hlinkClick r:id="rId2">
                  <a:extLst>
                    <a:ext uri="{A12FA001-AC4F-418D-AE19-62706E023703}">
                      <ahyp:hlinkClr xmlns:ahyp="http://schemas.microsoft.com/office/drawing/2018/hyperlinkcolor" val="tx"/>
                    </a:ext>
                  </a:extLst>
                </a:hlinkClick>
              </a:rPr>
              <a:t>Slidesgo</a:t>
            </a:r>
            <a:r>
              <a:rPr lang="en" sz="1200" dirty="0">
                <a:solidFill>
                  <a:schemeClr val="bg1"/>
                </a:solidFill>
                <a:latin typeface="Inter" panose="02000503000000020004" pitchFamily="2" charset="0"/>
                <a:ea typeface="Inter" panose="02000503000000020004" pitchFamily="2" charset="0"/>
                <a:cs typeface="Anaheim"/>
                <a:sym typeface="Anaheim"/>
              </a:rPr>
              <a:t>, including icons by </a:t>
            </a:r>
            <a:r>
              <a:rPr lang="en" sz="1200" b="1" dirty="0">
                <a:solidFill>
                  <a:schemeClr val="bg1"/>
                </a:solidFill>
                <a:uFill>
                  <a:noFill/>
                </a:uFill>
                <a:latin typeface="Inter" panose="02000503000000020004" pitchFamily="2" charset="0"/>
                <a:ea typeface="Inter" panose="02000503000000020004" pitchFamily="2" charset="0"/>
                <a:cs typeface="Anaheim"/>
                <a:sym typeface="Anaheim"/>
                <a:hlinkClick r:id="rId3">
                  <a:extLst>
                    <a:ext uri="{A12FA001-AC4F-418D-AE19-62706E023703}">
                      <ahyp:hlinkClr xmlns:ahyp="http://schemas.microsoft.com/office/drawing/2018/hyperlinkcolor" val="tx"/>
                    </a:ext>
                  </a:extLst>
                </a:hlinkClick>
              </a:rPr>
              <a:t>Flaticon</a:t>
            </a:r>
            <a:r>
              <a:rPr lang="en" sz="1200" dirty="0">
                <a:solidFill>
                  <a:schemeClr val="bg1"/>
                </a:solidFill>
                <a:latin typeface="Inter" panose="02000503000000020004" pitchFamily="2" charset="0"/>
                <a:ea typeface="Inter" panose="02000503000000020004" pitchFamily="2" charset="0"/>
                <a:cs typeface="Anaheim"/>
                <a:sym typeface="Anaheim"/>
              </a:rPr>
              <a:t>, infographics &amp; images by </a:t>
            </a:r>
            <a:r>
              <a:rPr lang="en" sz="1200" b="1" dirty="0">
                <a:solidFill>
                  <a:schemeClr val="bg1"/>
                </a:solidFill>
                <a:uFill>
                  <a:noFill/>
                </a:uFill>
                <a:latin typeface="Inter" panose="02000503000000020004" pitchFamily="2" charset="0"/>
                <a:ea typeface="Inter" panose="02000503000000020004" pitchFamily="2" charset="0"/>
                <a:cs typeface="Anaheim"/>
                <a:sym typeface="Anaheim"/>
                <a:hlinkClick r:id="rId4">
                  <a:extLst>
                    <a:ext uri="{A12FA001-AC4F-418D-AE19-62706E023703}">
                      <ahyp:hlinkClr xmlns:ahyp="http://schemas.microsoft.com/office/drawing/2018/hyperlinkcolor" val="tx"/>
                    </a:ext>
                  </a:extLst>
                </a:hlinkClick>
              </a:rPr>
              <a:t>Freepik</a:t>
            </a:r>
            <a:endParaRPr sz="1200" b="1" dirty="0">
              <a:solidFill>
                <a:schemeClr val="bg1"/>
              </a:solidFill>
              <a:latin typeface="Inter" panose="02000503000000020004" pitchFamily="2" charset="0"/>
              <a:ea typeface="Inter" panose="02000503000000020004" pitchFamily="2" charset="0"/>
              <a:cs typeface="Anaheim"/>
              <a:sym typeface="Anaheim"/>
            </a:endParaRPr>
          </a:p>
        </p:txBody>
      </p:sp>
      <p:sp>
        <p:nvSpPr>
          <p:cNvPr id="7" name="Text Placeholder 3">
            <a:extLst>
              <a:ext uri="{FF2B5EF4-FFF2-40B4-BE49-F238E27FC236}">
                <a16:creationId xmlns:a16="http://schemas.microsoft.com/office/drawing/2014/main" id="{1E841DF3-0C34-48E1-B17F-1B859283C087}"/>
              </a:ext>
            </a:extLst>
          </p:cNvPr>
          <p:cNvSpPr>
            <a:spLocks noGrp="1"/>
          </p:cNvSpPr>
          <p:nvPr>
            <p:ph type="body" sz="half" idx="2"/>
          </p:nvPr>
        </p:nvSpPr>
        <p:spPr>
          <a:xfrm>
            <a:off x="2894985" y="1425697"/>
            <a:ext cx="3354030" cy="1276204"/>
          </a:xfrm>
        </p:spPr>
        <p:txBody>
          <a:bodyPr>
            <a:normAutofit/>
          </a:bodyPr>
          <a:lstStyle>
            <a:lvl1pPr marL="0" indent="0" algn="ctr">
              <a:buNone/>
              <a:defRPr sz="1400">
                <a:solidFill>
                  <a:schemeClr val="accent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3285019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45492" y="2238493"/>
            <a:ext cx="5053016" cy="648552"/>
          </a:xfrm>
        </p:spPr>
        <p:txBody>
          <a:bodyPr anchor="b">
            <a:noAutofit/>
          </a:bodyPr>
          <a:lstStyle>
            <a:lvl1pPr algn="ctr">
              <a:defRPr sz="5000" b="1">
                <a:solidFill>
                  <a:schemeClr val="tx2"/>
                </a:solidFill>
              </a:defRPr>
            </a:lvl1pPr>
          </a:lstStyle>
          <a:p>
            <a:r>
              <a:rPr lang="en-US" dirty="0"/>
              <a:t>Click to edit Master title style</a:t>
            </a:r>
          </a:p>
        </p:txBody>
      </p:sp>
      <p:sp>
        <p:nvSpPr>
          <p:cNvPr id="3" name="Text Placeholder 2"/>
          <p:cNvSpPr>
            <a:spLocks noGrp="1"/>
          </p:cNvSpPr>
          <p:nvPr>
            <p:ph type="body" idx="1"/>
          </p:nvPr>
        </p:nvSpPr>
        <p:spPr>
          <a:xfrm>
            <a:off x="2045492" y="2887044"/>
            <a:ext cx="5053016" cy="273224"/>
          </a:xfrm>
        </p:spPr>
        <p:txBody>
          <a:bodyPr/>
          <a:lstStyle>
            <a:lvl1pPr marL="0" indent="0" algn="ctr">
              <a:buNone/>
              <a:defRPr sz="1800">
                <a:solidFill>
                  <a:schemeClr val="accent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3979447" y="654122"/>
            <a:ext cx="1185106" cy="1053202"/>
          </a:xfrm>
          <a:solidFill>
            <a:schemeClr val="bg2"/>
          </a:solidFill>
        </p:spPr>
        <p:txBody>
          <a:bodyPr>
            <a:noAutofit/>
          </a:bodyPr>
          <a:lstStyle>
            <a:lvl1pPr marL="0" indent="0" algn="ctr">
              <a:buNone/>
              <a:defRPr sz="5000" b="1">
                <a:solidFill>
                  <a:schemeClr val="bg1"/>
                </a:solidFill>
                <a:latin typeface="Rubik" pitchFamily="2" charset="-79"/>
                <a:cs typeface="Rubik" pitchFamily="2" charset="-79"/>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1">
                <a:solidFill>
                  <a:schemeClr val="accent1"/>
                </a:solidFill>
              </a:defRPr>
            </a:lvl1pPr>
          </a:lstStyle>
          <a:p>
            <a:r>
              <a:rPr lang="en-US" dirty="0"/>
              <a:t>Click to edit Master title style</a:t>
            </a:r>
          </a:p>
        </p:txBody>
      </p:sp>
      <p:sp>
        <p:nvSpPr>
          <p:cNvPr id="3" name="Content Placeholder 2"/>
          <p:cNvSpPr>
            <a:spLocks noGrp="1"/>
          </p:cNvSpPr>
          <p:nvPr>
            <p:ph idx="1"/>
          </p:nvPr>
        </p:nvSpPr>
        <p:spPr>
          <a:xfrm>
            <a:off x="723900" y="1371600"/>
            <a:ext cx="7696200" cy="2914650"/>
          </a:xfrm>
        </p:spPr>
        <p:txBody>
          <a:bodyPr>
            <a:normAutofit/>
          </a:bodyPr>
          <a:lstStyle>
            <a:lvl1pPr marL="0" indent="0">
              <a:buNone/>
              <a:defRPr sz="1100">
                <a:solidFill>
                  <a:schemeClr val="accent1"/>
                </a:solidFill>
                <a:latin typeface="Inter" panose="02000503000000020004" pitchFamily="2" charset="0"/>
                <a:ea typeface="Inter" panose="02000503000000020004" pitchFamily="2" charset="0"/>
                <a:cs typeface="Roboto" panose="02000000000000000000" pitchFamily="2" charset="0"/>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1451" y="1883933"/>
            <a:ext cx="4205722" cy="591377"/>
          </a:xfrm>
        </p:spPr>
        <p:txBody>
          <a:bodyPr>
            <a:noAutofit/>
          </a:bodyPr>
          <a:lstStyle>
            <a:lvl1pPr marL="0" indent="0" algn="ctr">
              <a:buNone/>
              <a:defRPr sz="1400">
                <a:solidFill>
                  <a:schemeClr val="bg1"/>
                </a:solidFill>
                <a:latin typeface="Inter" panose="02000503000000020004" pitchFamily="2" charset="0"/>
                <a:ea typeface="Inter" panose="02000503000000020004" pitchFamily="2" charset="0"/>
                <a:cs typeface="Roboto" panose="02000000000000000000" pitchFamily="2" charset="0"/>
              </a:defRPr>
            </a:lvl1pPr>
            <a:lvl2pPr algn="ctr">
              <a:defRPr sz="1400">
                <a:solidFill>
                  <a:schemeClr val="bg1"/>
                </a:solidFill>
                <a:latin typeface="Inter" panose="02000503000000020004" pitchFamily="2" charset="0"/>
                <a:ea typeface="Inter" panose="02000503000000020004" pitchFamily="2" charset="0"/>
                <a:cs typeface="Roboto" panose="02000000000000000000" pitchFamily="2" charset="0"/>
              </a:defRPr>
            </a:lvl2pPr>
            <a:lvl3pPr algn="ctr">
              <a:defRPr sz="1400">
                <a:solidFill>
                  <a:schemeClr val="bg1"/>
                </a:solidFill>
                <a:latin typeface="Inter" panose="02000503000000020004" pitchFamily="2" charset="0"/>
                <a:ea typeface="Inter" panose="02000503000000020004" pitchFamily="2" charset="0"/>
                <a:cs typeface="Roboto" panose="02000000000000000000" pitchFamily="2" charset="0"/>
              </a:defRPr>
            </a:lvl3pPr>
            <a:lvl4pPr algn="ctr">
              <a:defRPr sz="1400">
                <a:solidFill>
                  <a:schemeClr val="bg1"/>
                </a:solidFill>
                <a:latin typeface="Inter" panose="02000503000000020004" pitchFamily="2" charset="0"/>
                <a:ea typeface="Inter" panose="02000503000000020004" pitchFamily="2" charset="0"/>
                <a:cs typeface="Roboto" panose="02000000000000000000" pitchFamily="2" charset="0"/>
              </a:defRPr>
            </a:lvl4pPr>
            <a:lvl5pPr algn="ctr">
              <a:defRPr sz="1400">
                <a:solidFill>
                  <a:schemeClr val="bg1"/>
                </a:solidFill>
                <a:latin typeface="Inter" panose="02000503000000020004" pitchFamily="2" charset="0"/>
                <a:ea typeface="Inter" panose="02000503000000020004" pitchFamily="2" charset="0"/>
                <a:cs typeface="Roboto" panose="02000000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1940076" y="3332202"/>
            <a:ext cx="4205722" cy="591377"/>
          </a:xfrm>
        </p:spPr>
        <p:txBody>
          <a:bodyPr>
            <a:noAutofit/>
          </a:bodyPr>
          <a:lstStyle>
            <a:lvl1pPr marL="0" indent="0" algn="ctr">
              <a:buNone/>
              <a:defRPr sz="1400">
                <a:solidFill>
                  <a:schemeClr val="accent1"/>
                </a:solidFill>
                <a:latin typeface="Inter" panose="02000503000000020004" pitchFamily="2" charset="0"/>
                <a:ea typeface="Inter" panose="02000503000000020004" pitchFamily="2" charset="0"/>
                <a:cs typeface="Roboto" panose="02000000000000000000" pitchFamily="2" charset="0"/>
              </a:defRPr>
            </a:lvl1pPr>
            <a:lvl2pPr algn="ctr">
              <a:defRPr sz="1400">
                <a:solidFill>
                  <a:schemeClr val="accent1"/>
                </a:solidFill>
                <a:latin typeface="Inter" panose="02000503000000020004" pitchFamily="2" charset="0"/>
                <a:ea typeface="Inter" panose="02000503000000020004" pitchFamily="2" charset="0"/>
                <a:cs typeface="Roboto" panose="02000000000000000000" pitchFamily="2" charset="0"/>
              </a:defRPr>
            </a:lvl2pPr>
            <a:lvl3pPr algn="ctr">
              <a:defRPr sz="1400">
                <a:solidFill>
                  <a:schemeClr val="accent1"/>
                </a:solidFill>
                <a:latin typeface="Inter" panose="02000503000000020004" pitchFamily="2" charset="0"/>
                <a:ea typeface="Inter" panose="02000503000000020004" pitchFamily="2" charset="0"/>
                <a:cs typeface="Roboto" panose="02000000000000000000" pitchFamily="2" charset="0"/>
              </a:defRPr>
            </a:lvl3pPr>
            <a:lvl4pPr algn="ctr">
              <a:defRPr sz="1400">
                <a:solidFill>
                  <a:schemeClr val="accent1"/>
                </a:solidFill>
                <a:latin typeface="Inter" panose="02000503000000020004" pitchFamily="2" charset="0"/>
                <a:ea typeface="Inter" panose="02000503000000020004" pitchFamily="2" charset="0"/>
                <a:cs typeface="Roboto" panose="02000000000000000000" pitchFamily="2" charset="0"/>
              </a:defRPr>
            </a:lvl4pPr>
            <a:lvl5pPr algn="ctr">
              <a:defRPr sz="1400">
                <a:solidFill>
                  <a:schemeClr val="accent1"/>
                </a:solidFill>
                <a:latin typeface="Inter" panose="02000503000000020004" pitchFamily="2" charset="0"/>
                <a:ea typeface="Inter" panose="02000503000000020004" pitchFamily="2" charset="0"/>
                <a:cs typeface="Roboto" panose="02000000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a:xfrm>
            <a:off x="1258888" y="552450"/>
            <a:ext cx="7161212" cy="715566"/>
          </a:xfrm>
        </p:spPr>
        <p:txBody>
          <a:bodyPr/>
          <a:lstStyle>
            <a:lvl1pPr algn="ctr">
              <a:defRPr b="1"/>
            </a:lvl1p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3041451" y="1476702"/>
            <a:ext cx="4205722" cy="392482"/>
          </a:xfrm>
        </p:spPr>
        <p:txBody>
          <a:bodyPr>
            <a:noAutofit/>
          </a:bodyPr>
          <a:lstStyle>
            <a:lvl1pPr marL="0" indent="0" algn="ctr">
              <a:buNone/>
              <a:defRPr sz="2500" b="1">
                <a:solidFill>
                  <a:schemeClr val="bg1"/>
                </a:solidFill>
                <a:latin typeface="Rubik" pitchFamily="2" charset="-79"/>
                <a:cs typeface="Rubik" pitchFamily="2" charset="-79"/>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1940076" y="2924971"/>
            <a:ext cx="4205722" cy="392482"/>
          </a:xfrm>
        </p:spPr>
        <p:txBody>
          <a:bodyPr>
            <a:noAutofit/>
          </a:bodyPr>
          <a:lstStyle>
            <a:lvl1pPr marL="0" indent="0" algn="ctr">
              <a:buNone/>
              <a:defRPr sz="2500" b="1">
                <a:solidFill>
                  <a:schemeClr val="bg2"/>
                </a:solidFill>
                <a:latin typeface="Rubik" pitchFamily="2" charset="-79"/>
                <a:cs typeface="Rubik" pitchFamily="2" charset="-79"/>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p:extLst>
    <p:ext uri="{DCECCB84-F9BA-43D5-87BE-67443E8EF086}">
      <p15:sldGuideLst xmlns:p15="http://schemas.microsoft.com/office/powerpoint/2012/main">
        <p15:guide id="1" pos="3039"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1"/>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 poi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nd description">
    <p:spTree>
      <p:nvGrpSpPr>
        <p:cNvPr id="1" name=""/>
        <p:cNvGrpSpPr/>
        <p:nvPr/>
      </p:nvGrpSpPr>
      <p:grpSpPr>
        <a:xfrm>
          <a:off x="0" y="0"/>
          <a:ext cx="0" cy="0"/>
          <a:chOff x="0" y="0"/>
          <a:chExt cx="0" cy="0"/>
        </a:xfrm>
      </p:grpSpPr>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1635800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Caption">
    <p:spTree>
      <p:nvGrpSpPr>
        <p:cNvPr id="1" name=""/>
        <p:cNvGrpSpPr/>
        <p:nvPr/>
      </p:nvGrpSpPr>
      <p:grpSpPr>
        <a:xfrm>
          <a:off x="0" y="0"/>
          <a:ext cx="0" cy="0"/>
          <a:chOff x="0" y="0"/>
          <a:chExt cx="0" cy="0"/>
        </a:xfrm>
      </p:grpSpPr>
      <p:sp>
        <p:nvSpPr>
          <p:cNvPr id="2" name="Title 1"/>
          <p:cNvSpPr>
            <a:spLocks noGrp="1"/>
          </p:cNvSpPr>
          <p:nvPr>
            <p:ph type="title"/>
          </p:nvPr>
        </p:nvSpPr>
        <p:spPr>
          <a:xfrm>
            <a:off x="5066070" y="1073773"/>
            <a:ext cx="3046299" cy="1890137"/>
          </a:xfrm>
        </p:spPr>
        <p:txBody>
          <a:bodyPr anchor="b">
            <a:noAutofit/>
          </a:bodyPr>
          <a:lstStyle>
            <a:lvl1pPr>
              <a:defRPr sz="3500" b="1">
                <a:solidFill>
                  <a:schemeClr val="accent1"/>
                </a:solidFill>
              </a:defRPr>
            </a:lvl1pPr>
          </a:lstStyle>
          <a:p>
            <a:r>
              <a:rPr lang="en-US" dirty="0"/>
              <a:t>Click to edit Master title style</a:t>
            </a:r>
          </a:p>
        </p:txBody>
      </p:sp>
      <p:sp>
        <p:nvSpPr>
          <p:cNvPr id="3" name="Picture Placeholder 2"/>
          <p:cNvSpPr>
            <a:spLocks noGrp="1" noChangeAspect="1"/>
          </p:cNvSpPr>
          <p:nvPr>
            <p:ph type="pic" idx="1"/>
          </p:nvPr>
        </p:nvSpPr>
        <p:spPr>
          <a:xfrm>
            <a:off x="723900" y="1"/>
            <a:ext cx="3848100" cy="477202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4" name="Text Placeholder 3"/>
          <p:cNvSpPr>
            <a:spLocks noGrp="1"/>
          </p:cNvSpPr>
          <p:nvPr>
            <p:ph type="body" sz="half" idx="2"/>
          </p:nvPr>
        </p:nvSpPr>
        <p:spPr>
          <a:xfrm>
            <a:off x="5066070" y="3153330"/>
            <a:ext cx="3354030" cy="1121342"/>
          </a:xfrm>
        </p:spPr>
        <p:txBody>
          <a:bodyPr>
            <a:normAutofit/>
          </a:bodyPr>
          <a:lstStyle>
            <a:lvl1pPr marL="0" indent="0">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1504375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number">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2758148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6/7/2024</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58" r:id="rId6"/>
    <p:sldLayoutId id="2147483671" r:id="rId7"/>
    <p:sldLayoutId id="2147483672" r:id="rId8"/>
    <p:sldLayoutId id="2147483659" r:id="rId9"/>
    <p:sldLayoutId id="2147483670" r:id="rId10"/>
    <p:sldLayoutId id="2147483677" r:id="rId11"/>
    <p:sldLayoutId id="2147483678" r:id="rId12"/>
  </p:sldLayoutIdLst>
  <p:txStyles>
    <p:titleStyle>
      <a:lvl1pPr algn="l" defTabSz="685800" rtl="0" eaLnBrk="1" latinLnBrk="0" hangingPunct="1">
        <a:lnSpc>
          <a:spcPct val="90000"/>
        </a:lnSpc>
        <a:spcBef>
          <a:spcPct val="0"/>
        </a:spcBef>
        <a:buNone/>
        <a:defRPr sz="3500" kern="1200">
          <a:solidFill>
            <a:schemeClr val="bg1"/>
          </a:solidFill>
          <a:latin typeface="Rubik" pitchFamily="2" charset="-79"/>
          <a:ea typeface="+mj-ea"/>
          <a:cs typeface="Rubik" pitchFamily="2" charset="-79"/>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969824" y="724705"/>
            <a:ext cx="3981156" cy="2128836"/>
          </a:xfrm>
        </p:spPr>
        <p:txBody>
          <a:bodyPr anchor="t"/>
          <a:lstStyle/>
          <a:p>
            <a:r>
              <a:rPr lang="en-US" dirty="0">
                <a:noFill/>
              </a:rPr>
              <a:t>Interactive Corporate Interface for Business</a:t>
            </a:r>
          </a:p>
        </p:txBody>
      </p:sp>
      <p:grpSp>
        <p:nvGrpSpPr>
          <p:cNvPr id="132" name="Google Shape;4579;p14">
            <a:extLst>
              <a:ext uri="{FF2B5EF4-FFF2-40B4-BE49-F238E27FC236}">
                <a16:creationId xmlns:a16="http://schemas.microsoft.com/office/drawing/2014/main" id="{DF5BD570-93E6-44D4-8A98-B2AFC8EEA570}"/>
              </a:ext>
            </a:extLst>
          </p:cNvPr>
          <p:cNvGrpSpPr/>
          <p:nvPr/>
        </p:nvGrpSpPr>
        <p:grpSpPr>
          <a:xfrm>
            <a:off x="240947" y="552450"/>
            <a:ext cx="298169" cy="339253"/>
            <a:chOff x="1529350" y="258825"/>
            <a:chExt cx="423475" cy="481825"/>
          </a:xfrm>
          <a:noFill/>
        </p:grpSpPr>
        <p:sp>
          <p:nvSpPr>
            <p:cNvPr id="133" name="Google Shape;4580;p14">
              <a:extLst>
                <a:ext uri="{FF2B5EF4-FFF2-40B4-BE49-F238E27FC236}">
                  <a16:creationId xmlns:a16="http://schemas.microsoft.com/office/drawing/2014/main" id="{7A375A49-868A-413F-928A-367AFE0936A3}"/>
                </a:ext>
              </a:extLst>
            </p:cNvPr>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sp>
          <p:nvSpPr>
            <p:cNvPr id="134" name="Google Shape;4581;p14">
              <a:extLst>
                <a:ext uri="{FF2B5EF4-FFF2-40B4-BE49-F238E27FC236}">
                  <a16:creationId xmlns:a16="http://schemas.microsoft.com/office/drawing/2014/main" id="{D696C9D4-92B4-4DA8-943F-F9AC6C00BA8E}"/>
                </a:ext>
              </a:extLst>
            </p:cNvPr>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grpSp>
      <p:grpSp>
        <p:nvGrpSpPr>
          <p:cNvPr id="76" name="Grupo 75">
            <a:extLst>
              <a:ext uri="{FF2B5EF4-FFF2-40B4-BE49-F238E27FC236}">
                <a16:creationId xmlns:a16="http://schemas.microsoft.com/office/drawing/2014/main" id="{2B2D4D5A-B93B-40A2-A82C-AD6BDF616FBF}"/>
              </a:ext>
            </a:extLst>
          </p:cNvPr>
          <p:cNvGrpSpPr/>
          <p:nvPr/>
        </p:nvGrpSpPr>
        <p:grpSpPr>
          <a:xfrm>
            <a:off x="2872041" y="5239956"/>
            <a:ext cx="528674" cy="528674"/>
            <a:chOff x="2872041" y="5239956"/>
            <a:chExt cx="528674" cy="528674"/>
          </a:xfrm>
        </p:grpSpPr>
        <p:sp>
          <p:nvSpPr>
            <p:cNvPr id="77" name="Elipse 76">
              <a:extLst>
                <a:ext uri="{FF2B5EF4-FFF2-40B4-BE49-F238E27FC236}">
                  <a16:creationId xmlns:a16="http://schemas.microsoft.com/office/drawing/2014/main" id="{7776C229-CEA5-497E-B3A6-EDAAA0A76AC1}"/>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78" name="Google Shape;8552;p14">
              <a:extLst>
                <a:ext uri="{FF2B5EF4-FFF2-40B4-BE49-F238E27FC236}">
                  <a16:creationId xmlns:a16="http://schemas.microsoft.com/office/drawing/2014/main" id="{803036CE-BABA-47E7-8068-600525FD3AAC}"/>
                </a:ext>
              </a:extLst>
            </p:cNvPr>
            <p:cNvGrpSpPr/>
            <p:nvPr/>
          </p:nvGrpSpPr>
          <p:grpSpPr>
            <a:xfrm>
              <a:off x="2958661" y="5326386"/>
              <a:ext cx="355434" cy="355815"/>
              <a:chOff x="4673540" y="3680297"/>
              <a:chExt cx="355434" cy="355815"/>
            </a:xfrm>
            <a:solidFill>
              <a:schemeClr val="tx2"/>
            </a:solidFill>
          </p:grpSpPr>
          <p:sp>
            <p:nvSpPr>
              <p:cNvPr id="79" name="Google Shape;8553;p14">
                <a:extLst>
                  <a:ext uri="{FF2B5EF4-FFF2-40B4-BE49-F238E27FC236}">
                    <a16:creationId xmlns:a16="http://schemas.microsoft.com/office/drawing/2014/main" id="{6754E24A-AC9F-4711-AA82-F20D15179DCB}"/>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554;p14">
                <a:extLst>
                  <a:ext uri="{FF2B5EF4-FFF2-40B4-BE49-F238E27FC236}">
                    <a16:creationId xmlns:a16="http://schemas.microsoft.com/office/drawing/2014/main" id="{8C0981CC-BEAB-400B-AB83-EEAED6688C0C}"/>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555;p14">
                <a:extLst>
                  <a:ext uri="{FF2B5EF4-FFF2-40B4-BE49-F238E27FC236}">
                    <a16:creationId xmlns:a16="http://schemas.microsoft.com/office/drawing/2014/main" id="{3418CA9C-26FA-431F-BBAA-0A59F2319906}"/>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rupo 86">
            <a:extLst>
              <a:ext uri="{FF2B5EF4-FFF2-40B4-BE49-F238E27FC236}">
                <a16:creationId xmlns:a16="http://schemas.microsoft.com/office/drawing/2014/main" id="{268257F9-309C-4871-BD8B-F9FDA72223A4}"/>
              </a:ext>
            </a:extLst>
          </p:cNvPr>
          <p:cNvGrpSpPr/>
          <p:nvPr/>
        </p:nvGrpSpPr>
        <p:grpSpPr>
          <a:xfrm>
            <a:off x="4286781" y="5239956"/>
            <a:ext cx="528674" cy="528674"/>
            <a:chOff x="4286781" y="5239956"/>
            <a:chExt cx="528674" cy="528674"/>
          </a:xfrm>
        </p:grpSpPr>
        <p:sp>
          <p:nvSpPr>
            <p:cNvPr id="88" name="Elipse 87">
              <a:extLst>
                <a:ext uri="{FF2B5EF4-FFF2-40B4-BE49-F238E27FC236}">
                  <a16:creationId xmlns:a16="http://schemas.microsoft.com/office/drawing/2014/main" id="{E64865F5-28C7-4192-99D1-0C71B5F91860}"/>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9" name="Google Shape;9565;p16">
              <a:extLst>
                <a:ext uri="{FF2B5EF4-FFF2-40B4-BE49-F238E27FC236}">
                  <a16:creationId xmlns:a16="http://schemas.microsoft.com/office/drawing/2014/main" id="{B9511E84-B94C-4609-A057-8563B0DC3A35}"/>
                </a:ext>
              </a:extLst>
            </p:cNvPr>
            <p:cNvGrpSpPr/>
            <p:nvPr/>
          </p:nvGrpSpPr>
          <p:grpSpPr>
            <a:xfrm>
              <a:off x="4374141" y="5344853"/>
              <a:ext cx="353954" cy="318880"/>
              <a:chOff x="3988156" y="3380210"/>
              <a:chExt cx="353954" cy="318880"/>
            </a:xfrm>
            <a:solidFill>
              <a:schemeClr val="tx2"/>
            </a:solidFill>
          </p:grpSpPr>
          <p:sp>
            <p:nvSpPr>
              <p:cNvPr id="135" name="Google Shape;9566;p16">
                <a:extLst>
                  <a:ext uri="{FF2B5EF4-FFF2-40B4-BE49-F238E27FC236}">
                    <a16:creationId xmlns:a16="http://schemas.microsoft.com/office/drawing/2014/main" id="{14B2B166-B66F-4584-B6A1-C5C628B93BE4}"/>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9567;p16">
                <a:extLst>
                  <a:ext uri="{FF2B5EF4-FFF2-40B4-BE49-F238E27FC236}">
                    <a16:creationId xmlns:a16="http://schemas.microsoft.com/office/drawing/2014/main" id="{07DBF93D-9AE0-4F3B-9741-78EBAFCB74E6}"/>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9568;p16">
                <a:extLst>
                  <a:ext uri="{FF2B5EF4-FFF2-40B4-BE49-F238E27FC236}">
                    <a16:creationId xmlns:a16="http://schemas.microsoft.com/office/drawing/2014/main" id="{9738787E-5EC7-4DA2-89CA-517B1E0F0812}"/>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9569;p16">
                <a:extLst>
                  <a:ext uri="{FF2B5EF4-FFF2-40B4-BE49-F238E27FC236}">
                    <a16:creationId xmlns:a16="http://schemas.microsoft.com/office/drawing/2014/main" id="{9400CECC-6525-4633-914E-367D61882F08}"/>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9570;p16">
                <a:extLst>
                  <a:ext uri="{FF2B5EF4-FFF2-40B4-BE49-F238E27FC236}">
                    <a16:creationId xmlns:a16="http://schemas.microsoft.com/office/drawing/2014/main" id="{C238095E-127B-4360-AB91-09EEC270FA3D}"/>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 name="Grupo 139">
            <a:extLst>
              <a:ext uri="{FF2B5EF4-FFF2-40B4-BE49-F238E27FC236}">
                <a16:creationId xmlns:a16="http://schemas.microsoft.com/office/drawing/2014/main" id="{F049AC9F-C3A1-4D74-BA73-66FA01B76C83}"/>
              </a:ext>
            </a:extLst>
          </p:cNvPr>
          <p:cNvGrpSpPr/>
          <p:nvPr/>
        </p:nvGrpSpPr>
        <p:grpSpPr>
          <a:xfrm>
            <a:off x="5720764" y="5239955"/>
            <a:ext cx="528675" cy="528675"/>
            <a:chOff x="5720764" y="5239955"/>
            <a:chExt cx="528675" cy="528675"/>
          </a:xfrm>
        </p:grpSpPr>
        <p:sp>
          <p:nvSpPr>
            <p:cNvPr id="141" name="Elipse 140">
              <a:extLst>
                <a:ext uri="{FF2B5EF4-FFF2-40B4-BE49-F238E27FC236}">
                  <a16:creationId xmlns:a16="http://schemas.microsoft.com/office/drawing/2014/main" id="{7B4E51F6-3953-4A0E-B84F-896379A1F17C}"/>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42" name="Google Shape;9481;p16">
              <a:extLst>
                <a:ext uri="{FF2B5EF4-FFF2-40B4-BE49-F238E27FC236}">
                  <a16:creationId xmlns:a16="http://schemas.microsoft.com/office/drawing/2014/main" id="{6C5F8B6D-8ACA-46A7-AD57-A89B1631AD7D}"/>
                </a:ext>
              </a:extLst>
            </p:cNvPr>
            <p:cNvGrpSpPr/>
            <p:nvPr/>
          </p:nvGrpSpPr>
          <p:grpSpPr>
            <a:xfrm>
              <a:off x="5761688" y="5340763"/>
              <a:ext cx="446826" cy="327059"/>
              <a:chOff x="5733194" y="2431718"/>
              <a:chExt cx="446826" cy="327059"/>
            </a:xfrm>
            <a:solidFill>
              <a:schemeClr val="tx2"/>
            </a:solidFill>
          </p:grpSpPr>
          <p:sp>
            <p:nvSpPr>
              <p:cNvPr id="143" name="Google Shape;9482;p16">
                <a:extLst>
                  <a:ext uri="{FF2B5EF4-FFF2-40B4-BE49-F238E27FC236}">
                    <a16:creationId xmlns:a16="http://schemas.microsoft.com/office/drawing/2014/main" id="{428C3432-7023-495C-9018-4F4B77A4DA67}"/>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9483;p16">
                <a:extLst>
                  <a:ext uri="{FF2B5EF4-FFF2-40B4-BE49-F238E27FC236}">
                    <a16:creationId xmlns:a16="http://schemas.microsoft.com/office/drawing/2014/main" id="{F51B221C-D772-4E61-A734-6B7E2F013A29}"/>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484;p16">
                <a:extLst>
                  <a:ext uri="{FF2B5EF4-FFF2-40B4-BE49-F238E27FC236}">
                    <a16:creationId xmlns:a16="http://schemas.microsoft.com/office/drawing/2014/main" id="{0C252FF4-8842-4306-9CF2-21DEDFBD8620}"/>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 name="Grupo 145">
            <a:extLst>
              <a:ext uri="{FF2B5EF4-FFF2-40B4-BE49-F238E27FC236}">
                <a16:creationId xmlns:a16="http://schemas.microsoft.com/office/drawing/2014/main" id="{286C9D1C-2FB7-4EE2-8D71-7928E80436C3}"/>
              </a:ext>
            </a:extLst>
          </p:cNvPr>
          <p:cNvGrpSpPr/>
          <p:nvPr/>
        </p:nvGrpSpPr>
        <p:grpSpPr>
          <a:xfrm>
            <a:off x="7159237" y="5228879"/>
            <a:ext cx="546290" cy="546290"/>
            <a:chOff x="7159237" y="5228879"/>
            <a:chExt cx="546290" cy="546290"/>
          </a:xfrm>
        </p:grpSpPr>
        <p:sp>
          <p:nvSpPr>
            <p:cNvPr id="147" name="Elipse 146">
              <a:extLst>
                <a:ext uri="{FF2B5EF4-FFF2-40B4-BE49-F238E27FC236}">
                  <a16:creationId xmlns:a16="http://schemas.microsoft.com/office/drawing/2014/main" id="{04466D2C-420A-48DE-B43E-550B89B34AC6}"/>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48" name="Google Shape;9364;p16">
              <a:extLst>
                <a:ext uri="{FF2B5EF4-FFF2-40B4-BE49-F238E27FC236}">
                  <a16:creationId xmlns:a16="http://schemas.microsoft.com/office/drawing/2014/main" id="{758B708F-0E9F-47EA-B2B2-7538CC7C1921}"/>
                </a:ext>
              </a:extLst>
            </p:cNvPr>
            <p:cNvGrpSpPr/>
            <p:nvPr/>
          </p:nvGrpSpPr>
          <p:grpSpPr>
            <a:xfrm>
              <a:off x="7254833" y="5324284"/>
              <a:ext cx="355099" cy="355481"/>
              <a:chOff x="3539102" y="2427549"/>
              <a:chExt cx="355099" cy="355481"/>
            </a:xfrm>
            <a:solidFill>
              <a:schemeClr val="tx2"/>
            </a:solidFill>
          </p:grpSpPr>
          <p:sp>
            <p:nvSpPr>
              <p:cNvPr id="149" name="Google Shape;9365;p16">
                <a:extLst>
                  <a:ext uri="{FF2B5EF4-FFF2-40B4-BE49-F238E27FC236}">
                    <a16:creationId xmlns:a16="http://schemas.microsoft.com/office/drawing/2014/main" id="{B06853F8-BA0C-4A54-83D4-774EBA62B73C}"/>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9366;p16">
                <a:extLst>
                  <a:ext uri="{FF2B5EF4-FFF2-40B4-BE49-F238E27FC236}">
                    <a16:creationId xmlns:a16="http://schemas.microsoft.com/office/drawing/2014/main" id="{1A714E58-22DF-473C-A98D-9C80EEEA5588}"/>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 name="Grupo 150">
            <a:extLst>
              <a:ext uri="{FF2B5EF4-FFF2-40B4-BE49-F238E27FC236}">
                <a16:creationId xmlns:a16="http://schemas.microsoft.com/office/drawing/2014/main" id="{BFCE362D-48B4-4886-A731-78F09FB7AE9B}"/>
              </a:ext>
            </a:extLst>
          </p:cNvPr>
          <p:cNvGrpSpPr/>
          <p:nvPr/>
        </p:nvGrpSpPr>
        <p:grpSpPr>
          <a:xfrm>
            <a:off x="1452060" y="5280286"/>
            <a:ext cx="534946" cy="534946"/>
            <a:chOff x="1452060" y="4405696"/>
            <a:chExt cx="534946" cy="534946"/>
          </a:xfrm>
        </p:grpSpPr>
        <p:sp>
          <p:nvSpPr>
            <p:cNvPr id="152" name="Elipse 151">
              <a:extLst>
                <a:ext uri="{FF2B5EF4-FFF2-40B4-BE49-F238E27FC236}">
                  <a16:creationId xmlns:a16="http://schemas.microsoft.com/office/drawing/2014/main" id="{67E55E6D-904F-4B73-B064-B269A062A3E0}"/>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53" name="Google Shape;9763;p16">
              <a:extLst>
                <a:ext uri="{FF2B5EF4-FFF2-40B4-BE49-F238E27FC236}">
                  <a16:creationId xmlns:a16="http://schemas.microsoft.com/office/drawing/2014/main" id="{92FD9CB1-ACE5-464F-9C10-B4DA70ED55B5}"/>
                </a:ext>
              </a:extLst>
            </p:cNvPr>
            <p:cNvGrpSpPr/>
            <p:nvPr/>
          </p:nvGrpSpPr>
          <p:grpSpPr>
            <a:xfrm>
              <a:off x="1587258" y="4496558"/>
              <a:ext cx="264550" cy="353222"/>
              <a:chOff x="903530" y="3806125"/>
              <a:chExt cx="264550" cy="353222"/>
            </a:xfrm>
            <a:solidFill>
              <a:schemeClr val="tx2"/>
            </a:solidFill>
          </p:grpSpPr>
          <p:sp>
            <p:nvSpPr>
              <p:cNvPr id="154" name="Google Shape;9764;p16">
                <a:extLst>
                  <a:ext uri="{FF2B5EF4-FFF2-40B4-BE49-F238E27FC236}">
                    <a16:creationId xmlns:a16="http://schemas.microsoft.com/office/drawing/2014/main" id="{4EAF2ED7-752B-4197-9FBF-9AC8AF51AABD}"/>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9765;p16">
                <a:extLst>
                  <a:ext uri="{FF2B5EF4-FFF2-40B4-BE49-F238E27FC236}">
                    <a16:creationId xmlns:a16="http://schemas.microsoft.com/office/drawing/2014/main" id="{1A7EBD28-CE08-4B34-BAC4-736B44F019AB}"/>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9766;p16">
                <a:extLst>
                  <a:ext uri="{FF2B5EF4-FFF2-40B4-BE49-F238E27FC236}">
                    <a16:creationId xmlns:a16="http://schemas.microsoft.com/office/drawing/2014/main" id="{34518A89-BCF9-4D8C-9DBA-3094B7C9BDCD}"/>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9767;p16">
                <a:extLst>
                  <a:ext uri="{FF2B5EF4-FFF2-40B4-BE49-F238E27FC236}">
                    <a16:creationId xmlns:a16="http://schemas.microsoft.com/office/drawing/2014/main" id="{E5A76260-D7F3-49D6-83F2-ACAC9728405E}"/>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 name="Google Shape;9763;p16">
            <a:extLst>
              <a:ext uri="{FF2B5EF4-FFF2-40B4-BE49-F238E27FC236}">
                <a16:creationId xmlns:a16="http://schemas.microsoft.com/office/drawing/2014/main" id="{FE90D16B-9F98-457A-AD04-028E22281DC6}"/>
              </a:ext>
            </a:extLst>
          </p:cNvPr>
          <p:cNvGrpSpPr/>
          <p:nvPr/>
        </p:nvGrpSpPr>
        <p:grpSpPr>
          <a:xfrm>
            <a:off x="1587258" y="4742169"/>
            <a:ext cx="264550" cy="353222"/>
            <a:chOff x="903530" y="3806125"/>
            <a:chExt cx="264550" cy="353222"/>
          </a:xfrm>
          <a:noFill/>
        </p:grpSpPr>
        <p:sp>
          <p:nvSpPr>
            <p:cNvPr id="159" name="Google Shape;9764;p16">
              <a:extLst>
                <a:ext uri="{FF2B5EF4-FFF2-40B4-BE49-F238E27FC236}">
                  <a16:creationId xmlns:a16="http://schemas.microsoft.com/office/drawing/2014/main" id="{95565E5D-A7F3-4FBC-8A12-EA7ADD0B43A9}"/>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9765;p16">
              <a:extLst>
                <a:ext uri="{FF2B5EF4-FFF2-40B4-BE49-F238E27FC236}">
                  <a16:creationId xmlns:a16="http://schemas.microsoft.com/office/drawing/2014/main" id="{EA7316D5-7E5D-4314-B737-1AEFFEE5B832}"/>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9766;p16">
              <a:extLst>
                <a:ext uri="{FF2B5EF4-FFF2-40B4-BE49-F238E27FC236}">
                  <a16:creationId xmlns:a16="http://schemas.microsoft.com/office/drawing/2014/main" id="{7CEB8DF2-98A2-48A3-97EC-3F7B159D3616}"/>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9767;p16">
              <a:extLst>
                <a:ext uri="{FF2B5EF4-FFF2-40B4-BE49-F238E27FC236}">
                  <a16:creationId xmlns:a16="http://schemas.microsoft.com/office/drawing/2014/main" id="{D3BC1A52-4F0C-4688-A3A8-8E17844BAFC7}"/>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Forma libre: forma 162">
            <a:extLst>
              <a:ext uri="{FF2B5EF4-FFF2-40B4-BE49-F238E27FC236}">
                <a16:creationId xmlns:a16="http://schemas.microsoft.com/office/drawing/2014/main" id="{1F6605CA-4721-476C-865A-B0D35D113303}"/>
              </a:ext>
            </a:extLst>
          </p:cNvPr>
          <p:cNvSpPr/>
          <p:nvPr/>
        </p:nvSpPr>
        <p:spPr>
          <a:xfrm>
            <a:off x="-9762290" y="4710891"/>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166" name="Google Shape;9763;p16">
            <a:extLst>
              <a:ext uri="{FF2B5EF4-FFF2-40B4-BE49-F238E27FC236}">
                <a16:creationId xmlns:a16="http://schemas.microsoft.com/office/drawing/2014/main" id="{4D5CB182-6F57-4085-A1C5-57DDA6A2EB14}"/>
              </a:ext>
            </a:extLst>
          </p:cNvPr>
          <p:cNvGrpSpPr/>
          <p:nvPr/>
        </p:nvGrpSpPr>
        <p:grpSpPr>
          <a:xfrm>
            <a:off x="1497059" y="4745679"/>
            <a:ext cx="264550" cy="353222"/>
            <a:chOff x="903530" y="3806125"/>
            <a:chExt cx="264550" cy="353222"/>
          </a:xfrm>
          <a:solidFill>
            <a:schemeClr val="tx2"/>
          </a:solidFill>
        </p:grpSpPr>
        <p:sp>
          <p:nvSpPr>
            <p:cNvPr id="167" name="Google Shape;9764;p16">
              <a:extLst>
                <a:ext uri="{FF2B5EF4-FFF2-40B4-BE49-F238E27FC236}">
                  <a16:creationId xmlns:a16="http://schemas.microsoft.com/office/drawing/2014/main" id="{BAACEB59-CBA9-4075-9448-3DFCE3FA0EC5}"/>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9765;p16">
              <a:extLst>
                <a:ext uri="{FF2B5EF4-FFF2-40B4-BE49-F238E27FC236}">
                  <a16:creationId xmlns:a16="http://schemas.microsoft.com/office/drawing/2014/main" id="{91380BE3-45A9-4FE4-8958-8A0508BFA01C}"/>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9766;p16">
              <a:extLst>
                <a:ext uri="{FF2B5EF4-FFF2-40B4-BE49-F238E27FC236}">
                  <a16:creationId xmlns:a16="http://schemas.microsoft.com/office/drawing/2014/main" id="{64941D35-362C-4998-9C8B-64FA6B60C499}"/>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9767;p16">
              <a:extLst>
                <a:ext uri="{FF2B5EF4-FFF2-40B4-BE49-F238E27FC236}">
                  <a16:creationId xmlns:a16="http://schemas.microsoft.com/office/drawing/2014/main" id="{9DF05512-532A-4D15-95D3-CFF20F718B06}"/>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8552;p14">
            <a:extLst>
              <a:ext uri="{FF2B5EF4-FFF2-40B4-BE49-F238E27FC236}">
                <a16:creationId xmlns:a16="http://schemas.microsoft.com/office/drawing/2014/main" id="{42C3D455-BB7E-4498-9FA8-08C2F53034AA}"/>
              </a:ext>
            </a:extLst>
          </p:cNvPr>
          <p:cNvGrpSpPr/>
          <p:nvPr/>
        </p:nvGrpSpPr>
        <p:grpSpPr>
          <a:xfrm>
            <a:off x="2958661" y="4740873"/>
            <a:ext cx="355434" cy="355815"/>
            <a:chOff x="4673540" y="3680297"/>
            <a:chExt cx="355434" cy="355815"/>
          </a:xfrm>
          <a:solidFill>
            <a:schemeClr val="tx2"/>
          </a:solidFill>
        </p:grpSpPr>
        <p:sp>
          <p:nvSpPr>
            <p:cNvPr id="172" name="Google Shape;8553;p14">
              <a:extLst>
                <a:ext uri="{FF2B5EF4-FFF2-40B4-BE49-F238E27FC236}">
                  <a16:creationId xmlns:a16="http://schemas.microsoft.com/office/drawing/2014/main" id="{AE3ECF44-6805-4420-A6E9-9ADED316B217}"/>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8554;p14">
              <a:extLst>
                <a:ext uri="{FF2B5EF4-FFF2-40B4-BE49-F238E27FC236}">
                  <a16:creationId xmlns:a16="http://schemas.microsoft.com/office/drawing/2014/main" id="{F2B0B06C-A6D7-4240-B287-2DDBEC4125C0}"/>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8555;p14">
              <a:extLst>
                <a:ext uri="{FF2B5EF4-FFF2-40B4-BE49-F238E27FC236}">
                  <a16:creationId xmlns:a16="http://schemas.microsoft.com/office/drawing/2014/main" id="{08A3937C-5692-4FA0-AE3D-A2BCF3120742}"/>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9565;p16">
            <a:extLst>
              <a:ext uri="{FF2B5EF4-FFF2-40B4-BE49-F238E27FC236}">
                <a16:creationId xmlns:a16="http://schemas.microsoft.com/office/drawing/2014/main" id="{74FA15D7-69EC-4C10-8D32-51A6274FB5FB}"/>
              </a:ext>
            </a:extLst>
          </p:cNvPr>
          <p:cNvGrpSpPr/>
          <p:nvPr/>
        </p:nvGrpSpPr>
        <p:grpSpPr>
          <a:xfrm>
            <a:off x="4374141" y="4759340"/>
            <a:ext cx="353954" cy="318880"/>
            <a:chOff x="3988156" y="3380210"/>
            <a:chExt cx="353954" cy="318880"/>
          </a:xfrm>
          <a:solidFill>
            <a:schemeClr val="tx2"/>
          </a:solidFill>
        </p:grpSpPr>
        <p:sp>
          <p:nvSpPr>
            <p:cNvPr id="176" name="Google Shape;9566;p16">
              <a:extLst>
                <a:ext uri="{FF2B5EF4-FFF2-40B4-BE49-F238E27FC236}">
                  <a16:creationId xmlns:a16="http://schemas.microsoft.com/office/drawing/2014/main" id="{7F7B54F9-09CF-4E57-8E16-AE2283B5AEF4}"/>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9567;p16">
              <a:extLst>
                <a:ext uri="{FF2B5EF4-FFF2-40B4-BE49-F238E27FC236}">
                  <a16:creationId xmlns:a16="http://schemas.microsoft.com/office/drawing/2014/main" id="{43D029C1-6BBD-4DFC-A455-640178E1F4AF}"/>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9568;p16">
              <a:extLst>
                <a:ext uri="{FF2B5EF4-FFF2-40B4-BE49-F238E27FC236}">
                  <a16:creationId xmlns:a16="http://schemas.microsoft.com/office/drawing/2014/main" id="{5CD34F86-88DA-4B80-824F-FD160BF7F40D}"/>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9569;p16">
              <a:extLst>
                <a:ext uri="{FF2B5EF4-FFF2-40B4-BE49-F238E27FC236}">
                  <a16:creationId xmlns:a16="http://schemas.microsoft.com/office/drawing/2014/main" id="{E457EA61-C688-4A54-9307-F5B2094A0ACD}"/>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9570;p16">
              <a:extLst>
                <a:ext uri="{FF2B5EF4-FFF2-40B4-BE49-F238E27FC236}">
                  <a16:creationId xmlns:a16="http://schemas.microsoft.com/office/drawing/2014/main" id="{D3704F4E-EEE5-4AEA-BB6F-4C31F115AA24}"/>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9481;p16">
            <a:extLst>
              <a:ext uri="{FF2B5EF4-FFF2-40B4-BE49-F238E27FC236}">
                <a16:creationId xmlns:a16="http://schemas.microsoft.com/office/drawing/2014/main" id="{25FBB2AB-47DD-45D7-9601-F1A74055BFA5}"/>
              </a:ext>
            </a:extLst>
          </p:cNvPr>
          <p:cNvGrpSpPr/>
          <p:nvPr/>
        </p:nvGrpSpPr>
        <p:grpSpPr>
          <a:xfrm>
            <a:off x="5761688" y="4755251"/>
            <a:ext cx="446826" cy="327059"/>
            <a:chOff x="5733194" y="2431718"/>
            <a:chExt cx="446826" cy="327059"/>
          </a:xfrm>
          <a:solidFill>
            <a:schemeClr val="tx2"/>
          </a:solidFill>
        </p:grpSpPr>
        <p:sp>
          <p:nvSpPr>
            <p:cNvPr id="182" name="Google Shape;9482;p16">
              <a:extLst>
                <a:ext uri="{FF2B5EF4-FFF2-40B4-BE49-F238E27FC236}">
                  <a16:creationId xmlns:a16="http://schemas.microsoft.com/office/drawing/2014/main" id="{5501A6A4-14AF-4E56-982E-8F19A7560952}"/>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9483;p16">
              <a:extLst>
                <a:ext uri="{FF2B5EF4-FFF2-40B4-BE49-F238E27FC236}">
                  <a16:creationId xmlns:a16="http://schemas.microsoft.com/office/drawing/2014/main" id="{856688D5-8D95-4D18-B52A-725880659FE9}"/>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9484;p16">
              <a:extLst>
                <a:ext uri="{FF2B5EF4-FFF2-40B4-BE49-F238E27FC236}">
                  <a16:creationId xmlns:a16="http://schemas.microsoft.com/office/drawing/2014/main" id="{8FCCF5E7-605D-4022-A741-D289FFBAF7A8}"/>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9364;p16">
            <a:extLst>
              <a:ext uri="{FF2B5EF4-FFF2-40B4-BE49-F238E27FC236}">
                <a16:creationId xmlns:a16="http://schemas.microsoft.com/office/drawing/2014/main" id="{BEA8FA11-8974-4A39-8468-C7F6E2D9B603}"/>
              </a:ext>
            </a:extLst>
          </p:cNvPr>
          <p:cNvGrpSpPr/>
          <p:nvPr/>
        </p:nvGrpSpPr>
        <p:grpSpPr>
          <a:xfrm>
            <a:off x="7254833" y="4754790"/>
            <a:ext cx="355099" cy="355481"/>
            <a:chOff x="3539102" y="2427549"/>
            <a:chExt cx="355099" cy="355481"/>
          </a:xfrm>
          <a:solidFill>
            <a:schemeClr val="tx2"/>
          </a:solidFill>
        </p:grpSpPr>
        <p:sp>
          <p:nvSpPr>
            <p:cNvPr id="186" name="Google Shape;9365;p16">
              <a:extLst>
                <a:ext uri="{FF2B5EF4-FFF2-40B4-BE49-F238E27FC236}">
                  <a16:creationId xmlns:a16="http://schemas.microsoft.com/office/drawing/2014/main" id="{56884B39-A290-47E7-B97E-715C36D39FAF}"/>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9366;p16">
              <a:extLst>
                <a:ext uri="{FF2B5EF4-FFF2-40B4-BE49-F238E27FC236}">
                  <a16:creationId xmlns:a16="http://schemas.microsoft.com/office/drawing/2014/main" id="{2429CA61-CA78-4A39-88F9-731442730B2A}"/>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Subtítulo 4">
            <a:extLst>
              <a:ext uri="{FF2B5EF4-FFF2-40B4-BE49-F238E27FC236}">
                <a16:creationId xmlns:a16="http://schemas.microsoft.com/office/drawing/2014/main" id="{01A20F99-5CA2-40B5-9CA5-EC2A423B208D}"/>
              </a:ext>
            </a:extLst>
          </p:cNvPr>
          <p:cNvSpPr>
            <a:spLocks noGrp="1"/>
          </p:cNvSpPr>
          <p:nvPr>
            <p:ph type="subTitle" idx="1"/>
          </p:nvPr>
        </p:nvSpPr>
        <p:spPr>
          <a:noFill/>
        </p:spPr>
        <p:txBody>
          <a:bodyPr/>
          <a:lstStyle/>
          <a:p>
            <a:endParaRPr lang="es-ES" dirty="0">
              <a:noFill/>
            </a:endParaRPr>
          </a:p>
        </p:txBody>
      </p:sp>
      <p:sp>
        <p:nvSpPr>
          <p:cNvPr id="68" name="Rectángulo 67">
            <a:extLst>
              <a:ext uri="{FF2B5EF4-FFF2-40B4-BE49-F238E27FC236}">
                <a16:creationId xmlns:a16="http://schemas.microsoft.com/office/drawing/2014/main" id="{2880A397-E7F0-4EB5-A616-A0B59C40D661}"/>
              </a:ext>
            </a:extLst>
          </p:cNvPr>
          <p:cNvSpPr/>
          <p:nvPr/>
        </p:nvSpPr>
        <p:spPr>
          <a:xfrm>
            <a:off x="970256" y="-483480"/>
            <a:ext cx="3981157" cy="36787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spTree>
    <p:extLst>
      <p:ext uri="{BB962C8B-B14F-4D97-AF65-F5344CB8AC3E}">
        <p14:creationId xmlns:p14="http://schemas.microsoft.com/office/powerpoint/2010/main" val="2731868602"/>
      </p:ext>
    </p:extLst>
  </p:cSld>
  <p:clrMapOvr>
    <a:masterClrMapping/>
  </p:clrMapOvr>
  <mc:AlternateContent xmlns:mc="http://schemas.openxmlformats.org/markup-compatibility/2006" xmlns:p14="http://schemas.microsoft.com/office/powerpoint/2010/main">
    <mc:Choice Requires="p14">
      <p:transition spd="slow" p14:dur="1250" advClick="0" advTm="500"/>
    </mc:Choice>
    <mc:Fallback xmlns="">
      <p:transition spd="slow" advClick="0" advTm="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ángulo 94">
            <a:extLst>
              <a:ext uri="{FF2B5EF4-FFF2-40B4-BE49-F238E27FC236}">
                <a16:creationId xmlns:a16="http://schemas.microsoft.com/office/drawing/2014/main" id="{EE930791-76A0-4952-8982-3EF905ABCF1E}"/>
              </a:ext>
            </a:extLst>
          </p:cNvPr>
          <p:cNvSpPr/>
          <p:nvPr/>
        </p:nvSpPr>
        <p:spPr>
          <a:xfrm>
            <a:off x="918489" y="731779"/>
            <a:ext cx="7366819" cy="3163529"/>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00" dirty="0">
              <a:solidFill>
                <a:schemeClr val="tx2"/>
              </a:solidFill>
              <a:latin typeface="Arial" panose="020B0604020202020204" pitchFamily="34" charset="0"/>
              <a:cs typeface="Arial" panose="020B0604020202020204" pitchFamily="34" charset="0"/>
            </a:endParaRPr>
          </a:p>
        </p:txBody>
      </p:sp>
      <p:sp>
        <p:nvSpPr>
          <p:cNvPr id="4" name="Title 3">
            <a:extLst>
              <a:ext uri="{FF2B5EF4-FFF2-40B4-BE49-F238E27FC236}">
                <a16:creationId xmlns:a16="http://schemas.microsoft.com/office/drawing/2014/main" id="{C7349EFE-DBBB-43B0-B9F3-64C1612D232A}"/>
              </a:ext>
            </a:extLst>
          </p:cNvPr>
          <p:cNvSpPr>
            <a:spLocks noGrp="1"/>
          </p:cNvSpPr>
          <p:nvPr>
            <p:ph type="title"/>
          </p:nvPr>
        </p:nvSpPr>
        <p:spPr>
          <a:xfrm>
            <a:off x="918489" y="1955760"/>
            <a:ext cx="7366819" cy="715566"/>
          </a:xfrm>
          <a:effectLst>
            <a:outerShdw blurRad="50800" dist="38100" dir="5400000" algn="t" rotWithShape="0">
              <a:prstClr val="black">
                <a:alpha val="40000"/>
              </a:prstClr>
            </a:outerShdw>
          </a:effectLst>
        </p:spPr>
        <p:txBody>
          <a:bodyPr>
            <a:normAutofit fontScale="90000"/>
          </a:bodyPr>
          <a:lstStyle/>
          <a:p>
            <a:r>
              <a:rPr lang="en-US" sz="4800" dirty="0">
                <a:solidFill>
                  <a:srgbClr val="93B9AD"/>
                </a:solidFill>
              </a:rPr>
              <a:t>Conclusion</a:t>
            </a:r>
          </a:p>
        </p:txBody>
      </p:sp>
      <p:grpSp>
        <p:nvGrpSpPr>
          <p:cNvPr id="6" name="Grupo 5">
            <a:extLst>
              <a:ext uri="{FF2B5EF4-FFF2-40B4-BE49-F238E27FC236}">
                <a16:creationId xmlns:a16="http://schemas.microsoft.com/office/drawing/2014/main" id="{E0F64A43-FB1A-4D49-ADF8-0858FFBC41DE}"/>
              </a:ext>
            </a:extLst>
          </p:cNvPr>
          <p:cNvGrpSpPr/>
          <p:nvPr/>
        </p:nvGrpSpPr>
        <p:grpSpPr>
          <a:xfrm>
            <a:off x="2943887" y="6021933"/>
            <a:ext cx="528674" cy="528674"/>
            <a:chOff x="2872041" y="5239956"/>
            <a:chExt cx="528674" cy="528674"/>
          </a:xfrm>
        </p:grpSpPr>
        <p:sp>
          <p:nvSpPr>
            <p:cNvPr id="7" name="Elipse 6">
              <a:extLst>
                <a:ext uri="{FF2B5EF4-FFF2-40B4-BE49-F238E27FC236}">
                  <a16:creationId xmlns:a16="http://schemas.microsoft.com/office/drawing/2014/main" id="{67CAE266-2822-4CD3-9E89-52E68FDB4CC2}"/>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 name="Google Shape;8552;p14">
              <a:extLst>
                <a:ext uri="{FF2B5EF4-FFF2-40B4-BE49-F238E27FC236}">
                  <a16:creationId xmlns:a16="http://schemas.microsoft.com/office/drawing/2014/main" id="{BB4048B7-8F08-4B90-ABD9-225657CFB719}"/>
                </a:ext>
              </a:extLst>
            </p:cNvPr>
            <p:cNvGrpSpPr/>
            <p:nvPr/>
          </p:nvGrpSpPr>
          <p:grpSpPr>
            <a:xfrm>
              <a:off x="2958661" y="5326386"/>
              <a:ext cx="355434" cy="355815"/>
              <a:chOff x="4673540" y="3680297"/>
              <a:chExt cx="355434" cy="355815"/>
            </a:xfrm>
            <a:solidFill>
              <a:schemeClr val="tx2"/>
            </a:solidFill>
          </p:grpSpPr>
          <p:sp>
            <p:nvSpPr>
              <p:cNvPr id="9" name="Google Shape;8553;p14">
                <a:extLst>
                  <a:ext uri="{FF2B5EF4-FFF2-40B4-BE49-F238E27FC236}">
                    <a16:creationId xmlns:a16="http://schemas.microsoft.com/office/drawing/2014/main" id="{9DB5004C-8C17-4BF9-90B1-22CB05616252}"/>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554;p14">
                <a:extLst>
                  <a:ext uri="{FF2B5EF4-FFF2-40B4-BE49-F238E27FC236}">
                    <a16:creationId xmlns:a16="http://schemas.microsoft.com/office/drawing/2014/main" id="{F3F9092F-6FBB-4886-BB50-012859008603}"/>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555;p14">
                <a:extLst>
                  <a:ext uri="{FF2B5EF4-FFF2-40B4-BE49-F238E27FC236}">
                    <a16:creationId xmlns:a16="http://schemas.microsoft.com/office/drawing/2014/main" id="{C665999F-F042-41DF-959F-6E2F04F9DCAE}"/>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rupo 11">
            <a:extLst>
              <a:ext uri="{FF2B5EF4-FFF2-40B4-BE49-F238E27FC236}">
                <a16:creationId xmlns:a16="http://schemas.microsoft.com/office/drawing/2014/main" id="{45B7E0A9-852F-47F3-B714-65FF0530DF96}"/>
              </a:ext>
            </a:extLst>
          </p:cNvPr>
          <p:cNvGrpSpPr/>
          <p:nvPr/>
        </p:nvGrpSpPr>
        <p:grpSpPr>
          <a:xfrm>
            <a:off x="4365634" y="6108363"/>
            <a:ext cx="528674" cy="528674"/>
            <a:chOff x="4286781" y="5239956"/>
            <a:chExt cx="528674" cy="528674"/>
          </a:xfrm>
        </p:grpSpPr>
        <p:sp>
          <p:nvSpPr>
            <p:cNvPr id="13" name="Elipse 12">
              <a:extLst>
                <a:ext uri="{FF2B5EF4-FFF2-40B4-BE49-F238E27FC236}">
                  <a16:creationId xmlns:a16="http://schemas.microsoft.com/office/drawing/2014/main" id="{EA2B36A8-3174-4860-A137-FED45A1142A0}"/>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4" name="Google Shape;9565;p16">
              <a:extLst>
                <a:ext uri="{FF2B5EF4-FFF2-40B4-BE49-F238E27FC236}">
                  <a16:creationId xmlns:a16="http://schemas.microsoft.com/office/drawing/2014/main" id="{16725559-9AC0-4ABA-80FB-629F49810332}"/>
                </a:ext>
              </a:extLst>
            </p:cNvPr>
            <p:cNvGrpSpPr/>
            <p:nvPr/>
          </p:nvGrpSpPr>
          <p:grpSpPr>
            <a:xfrm>
              <a:off x="4374141" y="5344853"/>
              <a:ext cx="353954" cy="318880"/>
              <a:chOff x="3988156" y="3380210"/>
              <a:chExt cx="353954" cy="318880"/>
            </a:xfrm>
            <a:solidFill>
              <a:schemeClr val="tx2"/>
            </a:solidFill>
          </p:grpSpPr>
          <p:sp>
            <p:nvSpPr>
              <p:cNvPr id="15" name="Google Shape;9566;p16">
                <a:extLst>
                  <a:ext uri="{FF2B5EF4-FFF2-40B4-BE49-F238E27FC236}">
                    <a16:creationId xmlns:a16="http://schemas.microsoft.com/office/drawing/2014/main" id="{51CA46E6-425B-4C70-9AB9-3C377E4745D7}"/>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567;p16">
                <a:extLst>
                  <a:ext uri="{FF2B5EF4-FFF2-40B4-BE49-F238E27FC236}">
                    <a16:creationId xmlns:a16="http://schemas.microsoft.com/office/drawing/2014/main" id="{97EE5F4E-D985-46E9-BA7D-CCC4489B7EC2}"/>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568;p16">
                <a:extLst>
                  <a:ext uri="{FF2B5EF4-FFF2-40B4-BE49-F238E27FC236}">
                    <a16:creationId xmlns:a16="http://schemas.microsoft.com/office/drawing/2014/main" id="{85C4CA7B-D333-49D5-8121-E86CC07901CD}"/>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569;p16">
                <a:extLst>
                  <a:ext uri="{FF2B5EF4-FFF2-40B4-BE49-F238E27FC236}">
                    <a16:creationId xmlns:a16="http://schemas.microsoft.com/office/drawing/2014/main" id="{0D665E83-7465-40E6-943B-BEEBB7C0BC0F}"/>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570;p16">
                <a:extLst>
                  <a:ext uri="{FF2B5EF4-FFF2-40B4-BE49-F238E27FC236}">
                    <a16:creationId xmlns:a16="http://schemas.microsoft.com/office/drawing/2014/main" id="{B4A75B2E-1F6D-456A-B9EF-3A7D3307161D}"/>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 name="Grupo 19">
            <a:extLst>
              <a:ext uri="{FF2B5EF4-FFF2-40B4-BE49-F238E27FC236}">
                <a16:creationId xmlns:a16="http://schemas.microsoft.com/office/drawing/2014/main" id="{B3025725-5C8E-4B1E-AC01-A9EAFF283582}"/>
              </a:ext>
            </a:extLst>
          </p:cNvPr>
          <p:cNvGrpSpPr/>
          <p:nvPr/>
        </p:nvGrpSpPr>
        <p:grpSpPr>
          <a:xfrm>
            <a:off x="5853214" y="6185531"/>
            <a:ext cx="528675" cy="528675"/>
            <a:chOff x="5720764" y="5239955"/>
            <a:chExt cx="528675" cy="528675"/>
          </a:xfrm>
        </p:grpSpPr>
        <p:sp>
          <p:nvSpPr>
            <p:cNvPr id="21" name="Elipse 20">
              <a:extLst>
                <a:ext uri="{FF2B5EF4-FFF2-40B4-BE49-F238E27FC236}">
                  <a16:creationId xmlns:a16="http://schemas.microsoft.com/office/drawing/2014/main" id="{27CAE5C3-3B18-46EC-8B19-8506A068C4B5}"/>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2" name="Google Shape;9481;p16">
              <a:extLst>
                <a:ext uri="{FF2B5EF4-FFF2-40B4-BE49-F238E27FC236}">
                  <a16:creationId xmlns:a16="http://schemas.microsoft.com/office/drawing/2014/main" id="{719CE185-4778-4F31-8CA6-366414EED7C1}"/>
                </a:ext>
              </a:extLst>
            </p:cNvPr>
            <p:cNvGrpSpPr/>
            <p:nvPr/>
          </p:nvGrpSpPr>
          <p:grpSpPr>
            <a:xfrm>
              <a:off x="5761688" y="5340763"/>
              <a:ext cx="446826" cy="327059"/>
              <a:chOff x="5733194" y="2431718"/>
              <a:chExt cx="446826" cy="327059"/>
            </a:xfrm>
            <a:solidFill>
              <a:schemeClr val="tx2"/>
            </a:solidFill>
          </p:grpSpPr>
          <p:sp>
            <p:nvSpPr>
              <p:cNvPr id="23" name="Google Shape;9482;p16">
                <a:extLst>
                  <a:ext uri="{FF2B5EF4-FFF2-40B4-BE49-F238E27FC236}">
                    <a16:creationId xmlns:a16="http://schemas.microsoft.com/office/drawing/2014/main" id="{8A6A01A7-83AE-453E-AA82-D6CA54E7C4F1}"/>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483;p16">
                <a:extLst>
                  <a:ext uri="{FF2B5EF4-FFF2-40B4-BE49-F238E27FC236}">
                    <a16:creationId xmlns:a16="http://schemas.microsoft.com/office/drawing/2014/main" id="{F43BE24F-FDCF-4D79-BA61-DA9D231080BA}"/>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484;p16">
                <a:extLst>
                  <a:ext uri="{FF2B5EF4-FFF2-40B4-BE49-F238E27FC236}">
                    <a16:creationId xmlns:a16="http://schemas.microsoft.com/office/drawing/2014/main" id="{22ADD596-791C-490E-A182-A40FAA557FE1}"/>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 name="Grupo 25">
            <a:extLst>
              <a:ext uri="{FF2B5EF4-FFF2-40B4-BE49-F238E27FC236}">
                <a16:creationId xmlns:a16="http://schemas.microsoft.com/office/drawing/2014/main" id="{B7B3A3D4-11A9-4C5E-9F66-2D19B97714EB}"/>
              </a:ext>
            </a:extLst>
          </p:cNvPr>
          <p:cNvGrpSpPr/>
          <p:nvPr/>
        </p:nvGrpSpPr>
        <p:grpSpPr>
          <a:xfrm>
            <a:off x="7159237" y="4412537"/>
            <a:ext cx="546290" cy="546290"/>
            <a:chOff x="7159237" y="5228879"/>
            <a:chExt cx="546290" cy="546290"/>
          </a:xfrm>
        </p:grpSpPr>
        <p:sp>
          <p:nvSpPr>
            <p:cNvPr id="27" name="Elipse 26">
              <a:extLst>
                <a:ext uri="{FF2B5EF4-FFF2-40B4-BE49-F238E27FC236}">
                  <a16:creationId xmlns:a16="http://schemas.microsoft.com/office/drawing/2014/main" id="{84CD8C3F-63E2-4CE2-B3C3-7B1D154E1613}"/>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8" name="Google Shape;9364;p16">
              <a:extLst>
                <a:ext uri="{FF2B5EF4-FFF2-40B4-BE49-F238E27FC236}">
                  <a16:creationId xmlns:a16="http://schemas.microsoft.com/office/drawing/2014/main" id="{2B439CEF-7536-474C-80F8-F19963189BA9}"/>
                </a:ext>
              </a:extLst>
            </p:cNvPr>
            <p:cNvGrpSpPr/>
            <p:nvPr/>
          </p:nvGrpSpPr>
          <p:grpSpPr>
            <a:xfrm>
              <a:off x="7254833" y="5324284"/>
              <a:ext cx="355099" cy="355481"/>
              <a:chOff x="3539102" y="2427549"/>
              <a:chExt cx="355099" cy="355481"/>
            </a:xfrm>
            <a:solidFill>
              <a:schemeClr val="tx2"/>
            </a:solidFill>
          </p:grpSpPr>
          <p:sp>
            <p:nvSpPr>
              <p:cNvPr id="29" name="Google Shape;9365;p16">
                <a:extLst>
                  <a:ext uri="{FF2B5EF4-FFF2-40B4-BE49-F238E27FC236}">
                    <a16:creationId xmlns:a16="http://schemas.microsoft.com/office/drawing/2014/main" id="{1D5E02AD-E577-4093-88C2-69714EEB62B8}"/>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366;p16">
                <a:extLst>
                  <a:ext uri="{FF2B5EF4-FFF2-40B4-BE49-F238E27FC236}">
                    <a16:creationId xmlns:a16="http://schemas.microsoft.com/office/drawing/2014/main" id="{AB39B494-1E8C-4BE2-9A03-3664EA867E70}"/>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 name="Grupo 30">
            <a:extLst>
              <a:ext uri="{FF2B5EF4-FFF2-40B4-BE49-F238E27FC236}">
                <a16:creationId xmlns:a16="http://schemas.microsoft.com/office/drawing/2014/main" id="{0E024B80-8041-434A-B69D-840D8E2389D4}"/>
              </a:ext>
            </a:extLst>
          </p:cNvPr>
          <p:cNvGrpSpPr/>
          <p:nvPr/>
        </p:nvGrpSpPr>
        <p:grpSpPr>
          <a:xfrm>
            <a:off x="1425134" y="5789106"/>
            <a:ext cx="534946" cy="534946"/>
            <a:chOff x="1452060" y="4405696"/>
            <a:chExt cx="534946" cy="534946"/>
          </a:xfrm>
        </p:grpSpPr>
        <p:sp>
          <p:nvSpPr>
            <p:cNvPr id="32" name="Elipse 31">
              <a:extLst>
                <a:ext uri="{FF2B5EF4-FFF2-40B4-BE49-F238E27FC236}">
                  <a16:creationId xmlns:a16="http://schemas.microsoft.com/office/drawing/2014/main" id="{7C47E7B8-725F-4C42-9E03-488B87DDC38F}"/>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33" name="Google Shape;9763;p16">
              <a:extLst>
                <a:ext uri="{FF2B5EF4-FFF2-40B4-BE49-F238E27FC236}">
                  <a16:creationId xmlns:a16="http://schemas.microsoft.com/office/drawing/2014/main" id="{C5FAAA1A-C576-4C67-8F7D-8FE01097E93B}"/>
                </a:ext>
              </a:extLst>
            </p:cNvPr>
            <p:cNvGrpSpPr/>
            <p:nvPr/>
          </p:nvGrpSpPr>
          <p:grpSpPr>
            <a:xfrm>
              <a:off x="1587258" y="4496558"/>
              <a:ext cx="264550" cy="353222"/>
              <a:chOff x="903530" y="3806125"/>
              <a:chExt cx="264550" cy="353222"/>
            </a:xfrm>
            <a:solidFill>
              <a:schemeClr val="tx2"/>
            </a:solidFill>
          </p:grpSpPr>
          <p:sp>
            <p:nvSpPr>
              <p:cNvPr id="34" name="Google Shape;9764;p16">
                <a:extLst>
                  <a:ext uri="{FF2B5EF4-FFF2-40B4-BE49-F238E27FC236}">
                    <a16:creationId xmlns:a16="http://schemas.microsoft.com/office/drawing/2014/main" id="{E3FDE959-EF12-4921-84F0-9F0D8E095351}"/>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765;p16">
                <a:extLst>
                  <a:ext uri="{FF2B5EF4-FFF2-40B4-BE49-F238E27FC236}">
                    <a16:creationId xmlns:a16="http://schemas.microsoft.com/office/drawing/2014/main" id="{FFCA42DA-7FCC-4E8A-883E-D31AB55AB033}"/>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766;p16">
                <a:extLst>
                  <a:ext uri="{FF2B5EF4-FFF2-40B4-BE49-F238E27FC236}">
                    <a16:creationId xmlns:a16="http://schemas.microsoft.com/office/drawing/2014/main" id="{125A7A3D-FFAA-46B8-B9AB-47D86B1BD1BD}"/>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767;p16">
                <a:extLst>
                  <a:ext uri="{FF2B5EF4-FFF2-40B4-BE49-F238E27FC236}">
                    <a16:creationId xmlns:a16="http://schemas.microsoft.com/office/drawing/2014/main" id="{59D6AE1C-AEF1-45C6-BE8F-360BFC770365}"/>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 name="Forma libre: forma 37">
            <a:extLst>
              <a:ext uri="{FF2B5EF4-FFF2-40B4-BE49-F238E27FC236}">
                <a16:creationId xmlns:a16="http://schemas.microsoft.com/office/drawing/2014/main" id="{A3A41214-5A53-465C-A20F-73B67E87D2F0}"/>
              </a:ext>
            </a:extLst>
          </p:cNvPr>
          <p:cNvSpPr/>
          <p:nvPr/>
        </p:nvSpPr>
        <p:spPr>
          <a:xfrm>
            <a:off x="-1548792" y="4700181"/>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42" name="Google Shape;8552;p14">
            <a:extLst>
              <a:ext uri="{FF2B5EF4-FFF2-40B4-BE49-F238E27FC236}">
                <a16:creationId xmlns:a16="http://schemas.microsoft.com/office/drawing/2014/main" id="{ED16FFBD-0387-4C90-8AD0-C181D9993F45}"/>
              </a:ext>
            </a:extLst>
          </p:cNvPr>
          <p:cNvGrpSpPr/>
          <p:nvPr/>
        </p:nvGrpSpPr>
        <p:grpSpPr>
          <a:xfrm>
            <a:off x="2958661" y="4740873"/>
            <a:ext cx="355434" cy="355815"/>
            <a:chOff x="4673540" y="3680297"/>
            <a:chExt cx="355434" cy="355815"/>
          </a:xfrm>
          <a:solidFill>
            <a:srgbClr val="93B9AD"/>
          </a:solidFill>
        </p:grpSpPr>
        <p:sp>
          <p:nvSpPr>
            <p:cNvPr id="43" name="Google Shape;8553;p14">
              <a:extLst>
                <a:ext uri="{FF2B5EF4-FFF2-40B4-BE49-F238E27FC236}">
                  <a16:creationId xmlns:a16="http://schemas.microsoft.com/office/drawing/2014/main" id="{640987CD-D3CA-44D2-B767-FECBEA1FE552}"/>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554;p14">
              <a:extLst>
                <a:ext uri="{FF2B5EF4-FFF2-40B4-BE49-F238E27FC236}">
                  <a16:creationId xmlns:a16="http://schemas.microsoft.com/office/drawing/2014/main" id="{79B29C81-C8F3-4243-AC42-ECB8F3955946}"/>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555;p14">
              <a:extLst>
                <a:ext uri="{FF2B5EF4-FFF2-40B4-BE49-F238E27FC236}">
                  <a16:creationId xmlns:a16="http://schemas.microsoft.com/office/drawing/2014/main" id="{986B6387-3D18-49BC-AE78-704F1BE46738}"/>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9565;p16">
            <a:extLst>
              <a:ext uri="{FF2B5EF4-FFF2-40B4-BE49-F238E27FC236}">
                <a16:creationId xmlns:a16="http://schemas.microsoft.com/office/drawing/2014/main" id="{5612DF96-A724-476C-A412-7600758400DA}"/>
              </a:ext>
            </a:extLst>
          </p:cNvPr>
          <p:cNvGrpSpPr/>
          <p:nvPr/>
        </p:nvGrpSpPr>
        <p:grpSpPr>
          <a:xfrm>
            <a:off x="4374141" y="4759340"/>
            <a:ext cx="353954" cy="318880"/>
            <a:chOff x="3988156" y="3380210"/>
            <a:chExt cx="353954" cy="318880"/>
          </a:xfrm>
          <a:solidFill>
            <a:schemeClr val="tx2"/>
          </a:solidFill>
        </p:grpSpPr>
        <p:sp>
          <p:nvSpPr>
            <p:cNvPr id="47" name="Google Shape;9566;p16">
              <a:extLst>
                <a:ext uri="{FF2B5EF4-FFF2-40B4-BE49-F238E27FC236}">
                  <a16:creationId xmlns:a16="http://schemas.microsoft.com/office/drawing/2014/main" id="{EC502D72-BEF3-43E7-A484-E602398FB17D}"/>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567;p16">
              <a:extLst>
                <a:ext uri="{FF2B5EF4-FFF2-40B4-BE49-F238E27FC236}">
                  <a16:creationId xmlns:a16="http://schemas.microsoft.com/office/drawing/2014/main" id="{9609030C-332A-44B0-B54B-EDD7735C629D}"/>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568;p16">
              <a:extLst>
                <a:ext uri="{FF2B5EF4-FFF2-40B4-BE49-F238E27FC236}">
                  <a16:creationId xmlns:a16="http://schemas.microsoft.com/office/drawing/2014/main" id="{3A70E9AD-4D7A-4CB1-B8EE-AA4EB2E95924}"/>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569;p16">
              <a:extLst>
                <a:ext uri="{FF2B5EF4-FFF2-40B4-BE49-F238E27FC236}">
                  <a16:creationId xmlns:a16="http://schemas.microsoft.com/office/drawing/2014/main" id="{646C452F-3B28-4385-85DD-CDAF4746804A}"/>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570;p16">
              <a:extLst>
                <a:ext uri="{FF2B5EF4-FFF2-40B4-BE49-F238E27FC236}">
                  <a16:creationId xmlns:a16="http://schemas.microsoft.com/office/drawing/2014/main" id="{50A2EED4-8945-46E9-9F36-B93046EAA012}"/>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9481;p16">
            <a:extLst>
              <a:ext uri="{FF2B5EF4-FFF2-40B4-BE49-F238E27FC236}">
                <a16:creationId xmlns:a16="http://schemas.microsoft.com/office/drawing/2014/main" id="{F4F16A77-782A-453E-9684-7FEAC90F79B1}"/>
              </a:ext>
            </a:extLst>
          </p:cNvPr>
          <p:cNvGrpSpPr/>
          <p:nvPr/>
        </p:nvGrpSpPr>
        <p:grpSpPr>
          <a:xfrm>
            <a:off x="5761688" y="4755251"/>
            <a:ext cx="446826" cy="327059"/>
            <a:chOff x="5733194" y="2431718"/>
            <a:chExt cx="446826" cy="327059"/>
          </a:xfrm>
          <a:solidFill>
            <a:schemeClr val="tx2"/>
          </a:solidFill>
        </p:grpSpPr>
        <p:sp>
          <p:nvSpPr>
            <p:cNvPr id="53" name="Google Shape;9482;p16">
              <a:extLst>
                <a:ext uri="{FF2B5EF4-FFF2-40B4-BE49-F238E27FC236}">
                  <a16:creationId xmlns:a16="http://schemas.microsoft.com/office/drawing/2014/main" id="{2A0367BF-FDB9-46CE-AE30-77C9AC427A4B}"/>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483;p16">
              <a:extLst>
                <a:ext uri="{FF2B5EF4-FFF2-40B4-BE49-F238E27FC236}">
                  <a16:creationId xmlns:a16="http://schemas.microsoft.com/office/drawing/2014/main" id="{34D43C9E-6EB1-40BB-90E2-B444E3252FE4}"/>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484;p16">
              <a:extLst>
                <a:ext uri="{FF2B5EF4-FFF2-40B4-BE49-F238E27FC236}">
                  <a16:creationId xmlns:a16="http://schemas.microsoft.com/office/drawing/2014/main" id="{89F7120E-8A5A-4569-8119-F51111050395}"/>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9364;p16">
            <a:extLst>
              <a:ext uri="{FF2B5EF4-FFF2-40B4-BE49-F238E27FC236}">
                <a16:creationId xmlns:a16="http://schemas.microsoft.com/office/drawing/2014/main" id="{AA297B5F-702D-42B0-836A-5FCF1C4C0A2F}"/>
              </a:ext>
            </a:extLst>
          </p:cNvPr>
          <p:cNvGrpSpPr/>
          <p:nvPr/>
        </p:nvGrpSpPr>
        <p:grpSpPr>
          <a:xfrm>
            <a:off x="7254833" y="4741040"/>
            <a:ext cx="355099" cy="355481"/>
            <a:chOff x="3539102" y="2427549"/>
            <a:chExt cx="355099" cy="355481"/>
          </a:xfrm>
          <a:noFill/>
        </p:grpSpPr>
        <p:sp>
          <p:nvSpPr>
            <p:cNvPr id="57" name="Google Shape;9365;p16">
              <a:extLst>
                <a:ext uri="{FF2B5EF4-FFF2-40B4-BE49-F238E27FC236}">
                  <a16:creationId xmlns:a16="http://schemas.microsoft.com/office/drawing/2014/main" id="{56ACE591-BA56-4969-8B00-07CF44CD4DEC}"/>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9366;p16">
              <a:extLst>
                <a:ext uri="{FF2B5EF4-FFF2-40B4-BE49-F238E27FC236}">
                  <a16:creationId xmlns:a16="http://schemas.microsoft.com/office/drawing/2014/main" id="{969019A9-C1EA-4020-BAAF-60DA5F3A6022}"/>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9763;p16">
            <a:extLst>
              <a:ext uri="{FF2B5EF4-FFF2-40B4-BE49-F238E27FC236}">
                <a16:creationId xmlns:a16="http://schemas.microsoft.com/office/drawing/2014/main" id="{FC34882F-683D-4F8E-8CE3-4CD163F0C257}"/>
              </a:ext>
            </a:extLst>
          </p:cNvPr>
          <p:cNvGrpSpPr/>
          <p:nvPr/>
        </p:nvGrpSpPr>
        <p:grpSpPr>
          <a:xfrm>
            <a:off x="1587258" y="4742169"/>
            <a:ext cx="264550" cy="353222"/>
            <a:chOff x="903530" y="3806125"/>
            <a:chExt cx="264550" cy="353222"/>
          </a:xfrm>
          <a:solidFill>
            <a:schemeClr val="tx2"/>
          </a:solidFill>
        </p:grpSpPr>
        <p:sp>
          <p:nvSpPr>
            <p:cNvPr id="60" name="Google Shape;9764;p16">
              <a:extLst>
                <a:ext uri="{FF2B5EF4-FFF2-40B4-BE49-F238E27FC236}">
                  <a16:creationId xmlns:a16="http://schemas.microsoft.com/office/drawing/2014/main" id="{1A681984-673A-49FB-9208-594038694AC6}"/>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765;p16">
              <a:extLst>
                <a:ext uri="{FF2B5EF4-FFF2-40B4-BE49-F238E27FC236}">
                  <a16:creationId xmlns:a16="http://schemas.microsoft.com/office/drawing/2014/main" id="{70D1E1C6-09F0-4949-9244-AE566ED3FD44}"/>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9766;p16">
              <a:extLst>
                <a:ext uri="{FF2B5EF4-FFF2-40B4-BE49-F238E27FC236}">
                  <a16:creationId xmlns:a16="http://schemas.microsoft.com/office/drawing/2014/main" id="{2C4A8270-8E4E-4251-84A5-A0C6A3E7DADB}"/>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9767;p16">
              <a:extLst>
                <a:ext uri="{FF2B5EF4-FFF2-40B4-BE49-F238E27FC236}">
                  <a16:creationId xmlns:a16="http://schemas.microsoft.com/office/drawing/2014/main" id="{02C9A11B-927F-481B-A07E-9A53411AE459}"/>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3707276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ángulo 94">
            <a:extLst>
              <a:ext uri="{FF2B5EF4-FFF2-40B4-BE49-F238E27FC236}">
                <a16:creationId xmlns:a16="http://schemas.microsoft.com/office/drawing/2014/main" id="{FE2D4B3F-5973-41F7-8BFA-91BBCDD9D32A}"/>
              </a:ext>
            </a:extLst>
          </p:cNvPr>
          <p:cNvSpPr/>
          <p:nvPr/>
        </p:nvSpPr>
        <p:spPr>
          <a:xfrm>
            <a:off x="1797816" y="0"/>
            <a:ext cx="5662864" cy="412574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sp>
        <p:nvSpPr>
          <p:cNvPr id="4" name="Title 3">
            <a:extLst>
              <a:ext uri="{FF2B5EF4-FFF2-40B4-BE49-F238E27FC236}">
                <a16:creationId xmlns:a16="http://schemas.microsoft.com/office/drawing/2014/main" id="{8E5852D6-A72B-4156-AF23-4EF48A92F51D}"/>
              </a:ext>
            </a:extLst>
          </p:cNvPr>
          <p:cNvSpPr>
            <a:spLocks noGrp="1"/>
          </p:cNvSpPr>
          <p:nvPr>
            <p:ph type="title"/>
          </p:nvPr>
        </p:nvSpPr>
        <p:spPr>
          <a:xfrm>
            <a:off x="852792" y="555413"/>
            <a:ext cx="7696200" cy="922389"/>
          </a:xfrm>
        </p:spPr>
        <p:txBody>
          <a:bodyPr/>
          <a:lstStyle/>
          <a:p>
            <a:r>
              <a:rPr lang="en-US" dirty="0"/>
              <a:t>Thanks!</a:t>
            </a:r>
          </a:p>
        </p:txBody>
      </p:sp>
      <p:sp>
        <p:nvSpPr>
          <p:cNvPr id="7" name="Google Shape;549;p53">
            <a:extLst>
              <a:ext uri="{FF2B5EF4-FFF2-40B4-BE49-F238E27FC236}">
                <a16:creationId xmlns:a16="http://schemas.microsoft.com/office/drawing/2014/main" id="{CA848B6E-0E45-4285-8030-D7BDE60566D3}"/>
              </a:ext>
            </a:extLst>
          </p:cNvPr>
          <p:cNvSpPr txBox="1"/>
          <p:nvPr/>
        </p:nvSpPr>
        <p:spPr>
          <a:xfrm>
            <a:off x="2938076" y="1963353"/>
            <a:ext cx="3497178" cy="299880"/>
          </a:xfrm>
          <a:prstGeom prst="rect">
            <a:avLst/>
          </a:prstGeom>
          <a:solidFill>
            <a:srgbClr val="FF6969"/>
          </a:solidFill>
          <a:ln>
            <a:noFill/>
          </a:ln>
        </p:spPr>
        <p:txBody>
          <a:bodyPr spcFirstLastPara="1" wrap="square" lIns="91425" tIns="91425" rIns="91425" bIns="91425" anchor="ctr" anchorCtr="0">
            <a:noAutofit/>
          </a:bodyPr>
          <a:lstStyle/>
          <a:p>
            <a:pPr algn="ctr"/>
            <a:r>
              <a:rPr lang="en-US" sz="1400" dirty="0">
                <a:solidFill>
                  <a:schemeClr val="bg1"/>
                </a:solidFill>
              </a:rPr>
              <a:t>Does anyone have any questions?</a:t>
            </a:r>
          </a:p>
        </p:txBody>
      </p:sp>
      <p:grpSp>
        <p:nvGrpSpPr>
          <p:cNvPr id="78" name="Google Shape;8552;p14">
            <a:extLst>
              <a:ext uri="{FF2B5EF4-FFF2-40B4-BE49-F238E27FC236}">
                <a16:creationId xmlns:a16="http://schemas.microsoft.com/office/drawing/2014/main" id="{2A1991AC-20F9-4FB7-835B-637A4E69D372}"/>
              </a:ext>
            </a:extLst>
          </p:cNvPr>
          <p:cNvGrpSpPr/>
          <p:nvPr/>
        </p:nvGrpSpPr>
        <p:grpSpPr>
          <a:xfrm>
            <a:off x="2958661" y="4596918"/>
            <a:ext cx="355434" cy="355815"/>
            <a:chOff x="4673540" y="3680297"/>
            <a:chExt cx="355434" cy="355815"/>
          </a:xfrm>
          <a:solidFill>
            <a:schemeClr val="tx2"/>
          </a:solidFill>
        </p:grpSpPr>
        <p:sp>
          <p:nvSpPr>
            <p:cNvPr id="79" name="Google Shape;8553;p14">
              <a:extLst>
                <a:ext uri="{FF2B5EF4-FFF2-40B4-BE49-F238E27FC236}">
                  <a16:creationId xmlns:a16="http://schemas.microsoft.com/office/drawing/2014/main" id="{0E61E571-0DB7-49AF-9D6D-CF7ABE67A17D}"/>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554;p14">
              <a:extLst>
                <a:ext uri="{FF2B5EF4-FFF2-40B4-BE49-F238E27FC236}">
                  <a16:creationId xmlns:a16="http://schemas.microsoft.com/office/drawing/2014/main" id="{07BF688D-55A6-4BB0-AE2A-B1F0DFE9062B}"/>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555;p14">
              <a:extLst>
                <a:ext uri="{FF2B5EF4-FFF2-40B4-BE49-F238E27FC236}">
                  <a16:creationId xmlns:a16="http://schemas.microsoft.com/office/drawing/2014/main" id="{63449EC3-AAC6-4383-B484-180B20A80BE5}"/>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9565;p16">
            <a:extLst>
              <a:ext uri="{FF2B5EF4-FFF2-40B4-BE49-F238E27FC236}">
                <a16:creationId xmlns:a16="http://schemas.microsoft.com/office/drawing/2014/main" id="{9B5CDE0F-813E-4637-8ADD-5E7B845EFDD0}"/>
              </a:ext>
            </a:extLst>
          </p:cNvPr>
          <p:cNvGrpSpPr/>
          <p:nvPr/>
        </p:nvGrpSpPr>
        <p:grpSpPr>
          <a:xfrm>
            <a:off x="4374141" y="4615385"/>
            <a:ext cx="353954" cy="318880"/>
            <a:chOff x="3988156" y="3380210"/>
            <a:chExt cx="353954" cy="318880"/>
          </a:xfrm>
          <a:solidFill>
            <a:schemeClr val="tx2"/>
          </a:solidFill>
        </p:grpSpPr>
        <p:sp>
          <p:nvSpPr>
            <p:cNvPr id="83" name="Google Shape;9566;p16">
              <a:extLst>
                <a:ext uri="{FF2B5EF4-FFF2-40B4-BE49-F238E27FC236}">
                  <a16:creationId xmlns:a16="http://schemas.microsoft.com/office/drawing/2014/main" id="{8C31150E-6513-4213-9BBB-4BD8DB615128}"/>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9567;p16">
              <a:extLst>
                <a:ext uri="{FF2B5EF4-FFF2-40B4-BE49-F238E27FC236}">
                  <a16:creationId xmlns:a16="http://schemas.microsoft.com/office/drawing/2014/main" id="{84045108-6B6B-495E-8756-1CBF17497E32}"/>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9568;p16">
              <a:extLst>
                <a:ext uri="{FF2B5EF4-FFF2-40B4-BE49-F238E27FC236}">
                  <a16:creationId xmlns:a16="http://schemas.microsoft.com/office/drawing/2014/main" id="{F88D4B03-22B4-47ED-B757-5EBB17312026}"/>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9569;p16">
              <a:extLst>
                <a:ext uri="{FF2B5EF4-FFF2-40B4-BE49-F238E27FC236}">
                  <a16:creationId xmlns:a16="http://schemas.microsoft.com/office/drawing/2014/main" id="{8964D4F7-354F-4388-AB18-E51F5038A0F0}"/>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570;p16">
              <a:extLst>
                <a:ext uri="{FF2B5EF4-FFF2-40B4-BE49-F238E27FC236}">
                  <a16:creationId xmlns:a16="http://schemas.microsoft.com/office/drawing/2014/main" id="{D657E6D6-D6F8-440C-8A8A-F12084A20150}"/>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9481;p16">
            <a:extLst>
              <a:ext uri="{FF2B5EF4-FFF2-40B4-BE49-F238E27FC236}">
                <a16:creationId xmlns:a16="http://schemas.microsoft.com/office/drawing/2014/main" id="{2E4EE493-A2AB-495B-99E0-7DBA13397A44}"/>
              </a:ext>
            </a:extLst>
          </p:cNvPr>
          <p:cNvGrpSpPr/>
          <p:nvPr/>
        </p:nvGrpSpPr>
        <p:grpSpPr>
          <a:xfrm>
            <a:off x="5761688" y="4611296"/>
            <a:ext cx="446826" cy="327059"/>
            <a:chOff x="5733194" y="2431718"/>
            <a:chExt cx="446826" cy="327059"/>
          </a:xfrm>
          <a:solidFill>
            <a:schemeClr val="tx2"/>
          </a:solidFill>
        </p:grpSpPr>
        <p:sp>
          <p:nvSpPr>
            <p:cNvPr id="89" name="Google Shape;9482;p16">
              <a:extLst>
                <a:ext uri="{FF2B5EF4-FFF2-40B4-BE49-F238E27FC236}">
                  <a16:creationId xmlns:a16="http://schemas.microsoft.com/office/drawing/2014/main" id="{4F0DD7AA-CA71-4168-A87A-B6DBC1B6398A}"/>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483;p16">
              <a:extLst>
                <a:ext uri="{FF2B5EF4-FFF2-40B4-BE49-F238E27FC236}">
                  <a16:creationId xmlns:a16="http://schemas.microsoft.com/office/drawing/2014/main" id="{45B6FC68-5F45-4E53-A462-C3952AE7F381}"/>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484;p16">
              <a:extLst>
                <a:ext uri="{FF2B5EF4-FFF2-40B4-BE49-F238E27FC236}">
                  <a16:creationId xmlns:a16="http://schemas.microsoft.com/office/drawing/2014/main" id="{F57C73AF-5B54-4E24-959B-600AEE6EE883}"/>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364;p16">
            <a:extLst>
              <a:ext uri="{FF2B5EF4-FFF2-40B4-BE49-F238E27FC236}">
                <a16:creationId xmlns:a16="http://schemas.microsoft.com/office/drawing/2014/main" id="{06A3CE20-1124-4ED3-94E3-988D6DB31480}"/>
              </a:ext>
            </a:extLst>
          </p:cNvPr>
          <p:cNvGrpSpPr/>
          <p:nvPr/>
        </p:nvGrpSpPr>
        <p:grpSpPr>
          <a:xfrm>
            <a:off x="7254833" y="4597085"/>
            <a:ext cx="355099" cy="355481"/>
            <a:chOff x="3539102" y="2427549"/>
            <a:chExt cx="355099" cy="355481"/>
          </a:xfrm>
          <a:solidFill>
            <a:schemeClr val="tx2"/>
          </a:solidFill>
        </p:grpSpPr>
        <p:sp>
          <p:nvSpPr>
            <p:cNvPr id="93" name="Google Shape;9365;p16">
              <a:extLst>
                <a:ext uri="{FF2B5EF4-FFF2-40B4-BE49-F238E27FC236}">
                  <a16:creationId xmlns:a16="http://schemas.microsoft.com/office/drawing/2014/main" id="{0D2C1D89-3BC8-4C6E-A50D-A89A9ADD3FDD}"/>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366;p16">
              <a:extLst>
                <a:ext uri="{FF2B5EF4-FFF2-40B4-BE49-F238E27FC236}">
                  <a16:creationId xmlns:a16="http://schemas.microsoft.com/office/drawing/2014/main" id="{19BE347D-E1B5-4AB4-A85F-4DAB910EB792}"/>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rupo 95">
            <a:extLst>
              <a:ext uri="{FF2B5EF4-FFF2-40B4-BE49-F238E27FC236}">
                <a16:creationId xmlns:a16="http://schemas.microsoft.com/office/drawing/2014/main" id="{41FDEAA2-ABC6-40DF-8EDB-40B2B755EF6F}"/>
              </a:ext>
            </a:extLst>
          </p:cNvPr>
          <p:cNvGrpSpPr/>
          <p:nvPr/>
        </p:nvGrpSpPr>
        <p:grpSpPr>
          <a:xfrm>
            <a:off x="3024441" y="5248401"/>
            <a:ext cx="528674" cy="528674"/>
            <a:chOff x="2872041" y="5239956"/>
            <a:chExt cx="528674" cy="528674"/>
          </a:xfrm>
        </p:grpSpPr>
        <p:sp>
          <p:nvSpPr>
            <p:cNvPr id="98" name="Elipse 97">
              <a:extLst>
                <a:ext uri="{FF2B5EF4-FFF2-40B4-BE49-F238E27FC236}">
                  <a16:creationId xmlns:a16="http://schemas.microsoft.com/office/drawing/2014/main" id="{4FEC3323-5D60-488D-8FBB-3E37F2CAC9DF}"/>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99" name="Google Shape;8552;p14">
              <a:extLst>
                <a:ext uri="{FF2B5EF4-FFF2-40B4-BE49-F238E27FC236}">
                  <a16:creationId xmlns:a16="http://schemas.microsoft.com/office/drawing/2014/main" id="{53775617-17B4-48CA-ADEC-49B5D62B1914}"/>
                </a:ext>
              </a:extLst>
            </p:cNvPr>
            <p:cNvGrpSpPr/>
            <p:nvPr/>
          </p:nvGrpSpPr>
          <p:grpSpPr>
            <a:xfrm>
              <a:off x="2958661" y="5326386"/>
              <a:ext cx="355434" cy="355815"/>
              <a:chOff x="4673540" y="3680297"/>
              <a:chExt cx="355434" cy="355815"/>
            </a:xfrm>
            <a:solidFill>
              <a:schemeClr val="tx2"/>
            </a:solidFill>
          </p:grpSpPr>
          <p:sp>
            <p:nvSpPr>
              <p:cNvPr id="100" name="Google Shape;8553;p14">
                <a:extLst>
                  <a:ext uri="{FF2B5EF4-FFF2-40B4-BE49-F238E27FC236}">
                    <a16:creationId xmlns:a16="http://schemas.microsoft.com/office/drawing/2014/main" id="{875374D2-5A9F-40E6-B972-E4CEB39B6C98}"/>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8554;p14">
                <a:extLst>
                  <a:ext uri="{FF2B5EF4-FFF2-40B4-BE49-F238E27FC236}">
                    <a16:creationId xmlns:a16="http://schemas.microsoft.com/office/drawing/2014/main" id="{59B62611-450B-48EC-B7D3-EE907475DD15}"/>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8555;p14">
                <a:extLst>
                  <a:ext uri="{FF2B5EF4-FFF2-40B4-BE49-F238E27FC236}">
                    <a16:creationId xmlns:a16="http://schemas.microsoft.com/office/drawing/2014/main" id="{447ABA97-9451-411F-B0AF-71BD2A11BE3E}"/>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 name="Grupo 116">
            <a:extLst>
              <a:ext uri="{FF2B5EF4-FFF2-40B4-BE49-F238E27FC236}">
                <a16:creationId xmlns:a16="http://schemas.microsoft.com/office/drawing/2014/main" id="{DA5F44EE-BEB1-44CA-82DD-59A0135B8D85}"/>
              </a:ext>
            </a:extLst>
          </p:cNvPr>
          <p:cNvGrpSpPr/>
          <p:nvPr/>
        </p:nvGrpSpPr>
        <p:grpSpPr>
          <a:xfrm>
            <a:off x="4439181" y="5248401"/>
            <a:ext cx="528674" cy="528674"/>
            <a:chOff x="4286781" y="5239956"/>
            <a:chExt cx="528674" cy="528674"/>
          </a:xfrm>
        </p:grpSpPr>
        <p:sp>
          <p:nvSpPr>
            <p:cNvPr id="118" name="Elipse 117">
              <a:extLst>
                <a:ext uri="{FF2B5EF4-FFF2-40B4-BE49-F238E27FC236}">
                  <a16:creationId xmlns:a16="http://schemas.microsoft.com/office/drawing/2014/main" id="{43765822-2992-4F37-A34E-6048C832BDE6}"/>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19" name="Google Shape;9565;p16">
              <a:extLst>
                <a:ext uri="{FF2B5EF4-FFF2-40B4-BE49-F238E27FC236}">
                  <a16:creationId xmlns:a16="http://schemas.microsoft.com/office/drawing/2014/main" id="{6CD85BE9-0A11-47A3-82B9-550867231F49}"/>
                </a:ext>
              </a:extLst>
            </p:cNvPr>
            <p:cNvGrpSpPr/>
            <p:nvPr/>
          </p:nvGrpSpPr>
          <p:grpSpPr>
            <a:xfrm>
              <a:off x="4374141" y="5344853"/>
              <a:ext cx="353954" cy="318880"/>
              <a:chOff x="3988156" y="3380210"/>
              <a:chExt cx="353954" cy="318880"/>
            </a:xfrm>
            <a:solidFill>
              <a:schemeClr val="tx2"/>
            </a:solidFill>
          </p:grpSpPr>
          <p:sp>
            <p:nvSpPr>
              <p:cNvPr id="120" name="Google Shape;9566;p16">
                <a:extLst>
                  <a:ext uri="{FF2B5EF4-FFF2-40B4-BE49-F238E27FC236}">
                    <a16:creationId xmlns:a16="http://schemas.microsoft.com/office/drawing/2014/main" id="{CF06E00B-DC58-45E6-B317-E0FA7C1568B2}"/>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9567;p16">
                <a:extLst>
                  <a:ext uri="{FF2B5EF4-FFF2-40B4-BE49-F238E27FC236}">
                    <a16:creationId xmlns:a16="http://schemas.microsoft.com/office/drawing/2014/main" id="{026D6B8D-76CC-4AF9-AEFB-CA9BA147D71D}"/>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9568;p16">
                <a:extLst>
                  <a:ext uri="{FF2B5EF4-FFF2-40B4-BE49-F238E27FC236}">
                    <a16:creationId xmlns:a16="http://schemas.microsoft.com/office/drawing/2014/main" id="{E35E6616-EB81-4986-807F-8F30CCEFBCE0}"/>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9569;p16">
                <a:extLst>
                  <a:ext uri="{FF2B5EF4-FFF2-40B4-BE49-F238E27FC236}">
                    <a16:creationId xmlns:a16="http://schemas.microsoft.com/office/drawing/2014/main" id="{B78ABA49-27AC-4863-AF50-17BC3C028E27}"/>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9570;p16">
                <a:extLst>
                  <a:ext uri="{FF2B5EF4-FFF2-40B4-BE49-F238E27FC236}">
                    <a16:creationId xmlns:a16="http://schemas.microsoft.com/office/drawing/2014/main" id="{2FF27E28-2EA9-487F-BE7E-90EE189FB9F9}"/>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 name="Grupo 124">
            <a:extLst>
              <a:ext uri="{FF2B5EF4-FFF2-40B4-BE49-F238E27FC236}">
                <a16:creationId xmlns:a16="http://schemas.microsoft.com/office/drawing/2014/main" id="{B7668A8C-F334-47DD-B614-62B2494FC59F}"/>
              </a:ext>
            </a:extLst>
          </p:cNvPr>
          <p:cNvGrpSpPr/>
          <p:nvPr/>
        </p:nvGrpSpPr>
        <p:grpSpPr>
          <a:xfrm>
            <a:off x="5873164" y="5248400"/>
            <a:ext cx="528675" cy="528675"/>
            <a:chOff x="5720764" y="5239955"/>
            <a:chExt cx="528675" cy="528675"/>
          </a:xfrm>
        </p:grpSpPr>
        <p:sp>
          <p:nvSpPr>
            <p:cNvPr id="126" name="Elipse 125">
              <a:extLst>
                <a:ext uri="{FF2B5EF4-FFF2-40B4-BE49-F238E27FC236}">
                  <a16:creationId xmlns:a16="http://schemas.microsoft.com/office/drawing/2014/main" id="{A2CCA484-50F3-4D79-A5A4-35AB1BF4C46C}"/>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27" name="Google Shape;9481;p16">
              <a:extLst>
                <a:ext uri="{FF2B5EF4-FFF2-40B4-BE49-F238E27FC236}">
                  <a16:creationId xmlns:a16="http://schemas.microsoft.com/office/drawing/2014/main" id="{D21645BA-4588-43B4-A8E6-58B18811440F}"/>
                </a:ext>
              </a:extLst>
            </p:cNvPr>
            <p:cNvGrpSpPr/>
            <p:nvPr/>
          </p:nvGrpSpPr>
          <p:grpSpPr>
            <a:xfrm>
              <a:off x="5761688" y="5340763"/>
              <a:ext cx="446826" cy="327059"/>
              <a:chOff x="5733194" y="2431718"/>
              <a:chExt cx="446826" cy="327059"/>
            </a:xfrm>
            <a:solidFill>
              <a:schemeClr val="tx2"/>
            </a:solidFill>
          </p:grpSpPr>
          <p:sp>
            <p:nvSpPr>
              <p:cNvPr id="128" name="Google Shape;9482;p16">
                <a:extLst>
                  <a:ext uri="{FF2B5EF4-FFF2-40B4-BE49-F238E27FC236}">
                    <a16:creationId xmlns:a16="http://schemas.microsoft.com/office/drawing/2014/main" id="{99EEEF72-341F-41B7-84C6-190286D45800}"/>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9483;p16">
                <a:extLst>
                  <a:ext uri="{FF2B5EF4-FFF2-40B4-BE49-F238E27FC236}">
                    <a16:creationId xmlns:a16="http://schemas.microsoft.com/office/drawing/2014/main" id="{41912B77-59DB-4A04-A161-B11AC568E731}"/>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9484;p16">
                <a:extLst>
                  <a:ext uri="{FF2B5EF4-FFF2-40B4-BE49-F238E27FC236}">
                    <a16:creationId xmlns:a16="http://schemas.microsoft.com/office/drawing/2014/main" id="{84BDDDC7-D58D-4C4C-A18E-D76DE667CF9F}"/>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 name="Grupo 130">
            <a:extLst>
              <a:ext uri="{FF2B5EF4-FFF2-40B4-BE49-F238E27FC236}">
                <a16:creationId xmlns:a16="http://schemas.microsoft.com/office/drawing/2014/main" id="{CBC47589-53DE-4E1E-B32F-C470FB77C0EE}"/>
              </a:ext>
            </a:extLst>
          </p:cNvPr>
          <p:cNvGrpSpPr/>
          <p:nvPr/>
        </p:nvGrpSpPr>
        <p:grpSpPr>
          <a:xfrm>
            <a:off x="7311637" y="5237324"/>
            <a:ext cx="546290" cy="546290"/>
            <a:chOff x="7159237" y="5228879"/>
            <a:chExt cx="546290" cy="546290"/>
          </a:xfrm>
        </p:grpSpPr>
        <p:sp>
          <p:nvSpPr>
            <p:cNvPr id="132" name="Elipse 131">
              <a:extLst>
                <a:ext uri="{FF2B5EF4-FFF2-40B4-BE49-F238E27FC236}">
                  <a16:creationId xmlns:a16="http://schemas.microsoft.com/office/drawing/2014/main" id="{C2477FD9-3217-4BA9-A947-258CB165B335}"/>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33" name="Google Shape;9364;p16">
              <a:extLst>
                <a:ext uri="{FF2B5EF4-FFF2-40B4-BE49-F238E27FC236}">
                  <a16:creationId xmlns:a16="http://schemas.microsoft.com/office/drawing/2014/main" id="{30F0E0A9-B988-4983-8142-1591B6219FEF}"/>
                </a:ext>
              </a:extLst>
            </p:cNvPr>
            <p:cNvGrpSpPr/>
            <p:nvPr/>
          </p:nvGrpSpPr>
          <p:grpSpPr>
            <a:xfrm>
              <a:off x="7254833" y="5324284"/>
              <a:ext cx="355099" cy="355481"/>
              <a:chOff x="3539102" y="2427549"/>
              <a:chExt cx="355099" cy="355481"/>
            </a:xfrm>
            <a:solidFill>
              <a:schemeClr val="tx2"/>
            </a:solidFill>
          </p:grpSpPr>
          <p:sp>
            <p:nvSpPr>
              <p:cNvPr id="134" name="Google Shape;9365;p16">
                <a:extLst>
                  <a:ext uri="{FF2B5EF4-FFF2-40B4-BE49-F238E27FC236}">
                    <a16:creationId xmlns:a16="http://schemas.microsoft.com/office/drawing/2014/main" id="{DAA1EE2F-4FDF-447B-AA19-2CB189F7372B}"/>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9366;p16">
                <a:extLst>
                  <a:ext uri="{FF2B5EF4-FFF2-40B4-BE49-F238E27FC236}">
                    <a16:creationId xmlns:a16="http://schemas.microsoft.com/office/drawing/2014/main" id="{F0443065-FF94-42E8-BDDF-545ADD310318}"/>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 name="Grupo 135">
            <a:extLst>
              <a:ext uri="{FF2B5EF4-FFF2-40B4-BE49-F238E27FC236}">
                <a16:creationId xmlns:a16="http://schemas.microsoft.com/office/drawing/2014/main" id="{CB2D43D3-2762-4DF7-B005-33F7C70CB4FA}"/>
              </a:ext>
            </a:extLst>
          </p:cNvPr>
          <p:cNvGrpSpPr/>
          <p:nvPr/>
        </p:nvGrpSpPr>
        <p:grpSpPr>
          <a:xfrm>
            <a:off x="1604460" y="5432686"/>
            <a:ext cx="534946" cy="534946"/>
            <a:chOff x="1452060" y="4405696"/>
            <a:chExt cx="534946" cy="534946"/>
          </a:xfrm>
        </p:grpSpPr>
        <p:sp>
          <p:nvSpPr>
            <p:cNvPr id="137" name="Elipse 136">
              <a:extLst>
                <a:ext uri="{FF2B5EF4-FFF2-40B4-BE49-F238E27FC236}">
                  <a16:creationId xmlns:a16="http://schemas.microsoft.com/office/drawing/2014/main" id="{A6B763F7-2953-41CC-8BA1-2D786598082F}"/>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38" name="Google Shape;9763;p16">
              <a:extLst>
                <a:ext uri="{FF2B5EF4-FFF2-40B4-BE49-F238E27FC236}">
                  <a16:creationId xmlns:a16="http://schemas.microsoft.com/office/drawing/2014/main" id="{79D956EB-F197-471D-AECC-F942A492E2E9}"/>
                </a:ext>
              </a:extLst>
            </p:cNvPr>
            <p:cNvGrpSpPr/>
            <p:nvPr/>
          </p:nvGrpSpPr>
          <p:grpSpPr>
            <a:xfrm>
              <a:off x="1587258" y="4496558"/>
              <a:ext cx="264550" cy="353222"/>
              <a:chOff x="903530" y="3806125"/>
              <a:chExt cx="264550" cy="353222"/>
            </a:xfrm>
            <a:solidFill>
              <a:schemeClr val="tx2"/>
            </a:solidFill>
          </p:grpSpPr>
          <p:sp>
            <p:nvSpPr>
              <p:cNvPr id="139" name="Google Shape;9764;p16">
                <a:extLst>
                  <a:ext uri="{FF2B5EF4-FFF2-40B4-BE49-F238E27FC236}">
                    <a16:creationId xmlns:a16="http://schemas.microsoft.com/office/drawing/2014/main" id="{F848347F-4208-4579-B641-3D77034F7DEB}"/>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9765;p16">
                <a:extLst>
                  <a:ext uri="{FF2B5EF4-FFF2-40B4-BE49-F238E27FC236}">
                    <a16:creationId xmlns:a16="http://schemas.microsoft.com/office/drawing/2014/main" id="{E705691A-18A4-4999-A19E-5CBD41E9D274}"/>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9766;p16">
                <a:extLst>
                  <a:ext uri="{FF2B5EF4-FFF2-40B4-BE49-F238E27FC236}">
                    <a16:creationId xmlns:a16="http://schemas.microsoft.com/office/drawing/2014/main" id="{2D5EB6EF-BA22-41FA-B253-96DCD3B5682E}"/>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9767;p16">
                <a:extLst>
                  <a:ext uri="{FF2B5EF4-FFF2-40B4-BE49-F238E27FC236}">
                    <a16:creationId xmlns:a16="http://schemas.microsoft.com/office/drawing/2014/main" id="{7A8B90A3-120E-4852-94A5-980586C17799}"/>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 name="Google Shape;9763;p16">
            <a:extLst>
              <a:ext uri="{FF2B5EF4-FFF2-40B4-BE49-F238E27FC236}">
                <a16:creationId xmlns:a16="http://schemas.microsoft.com/office/drawing/2014/main" id="{AD09DA8A-2F3B-4175-AFE2-92FE3870E281}"/>
              </a:ext>
            </a:extLst>
          </p:cNvPr>
          <p:cNvGrpSpPr/>
          <p:nvPr/>
        </p:nvGrpSpPr>
        <p:grpSpPr>
          <a:xfrm>
            <a:off x="1739658" y="4750614"/>
            <a:ext cx="264550" cy="353222"/>
            <a:chOff x="903530" y="3806125"/>
            <a:chExt cx="264550" cy="353222"/>
          </a:xfrm>
          <a:noFill/>
        </p:grpSpPr>
        <p:sp>
          <p:nvSpPr>
            <p:cNvPr id="144" name="Google Shape;9764;p16">
              <a:extLst>
                <a:ext uri="{FF2B5EF4-FFF2-40B4-BE49-F238E27FC236}">
                  <a16:creationId xmlns:a16="http://schemas.microsoft.com/office/drawing/2014/main" id="{787CE7A9-7EC3-4858-A613-77414526463E}"/>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765;p16">
              <a:extLst>
                <a:ext uri="{FF2B5EF4-FFF2-40B4-BE49-F238E27FC236}">
                  <a16:creationId xmlns:a16="http://schemas.microsoft.com/office/drawing/2014/main" id="{216B961C-BA45-4F7E-9768-C72E4E3702C0}"/>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9766;p16">
              <a:extLst>
                <a:ext uri="{FF2B5EF4-FFF2-40B4-BE49-F238E27FC236}">
                  <a16:creationId xmlns:a16="http://schemas.microsoft.com/office/drawing/2014/main" id="{0AE0AB7D-7F77-40E2-8518-2166D9951B98}"/>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9767;p16">
              <a:extLst>
                <a:ext uri="{FF2B5EF4-FFF2-40B4-BE49-F238E27FC236}">
                  <a16:creationId xmlns:a16="http://schemas.microsoft.com/office/drawing/2014/main" id="{C2A4C164-B9F3-4CEA-90DC-CD234759F7CB}"/>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Forma libre: forma 147">
            <a:extLst>
              <a:ext uri="{FF2B5EF4-FFF2-40B4-BE49-F238E27FC236}">
                <a16:creationId xmlns:a16="http://schemas.microsoft.com/office/drawing/2014/main" id="{A6D31FC3-BACE-471D-B781-F591A5E5F91E}"/>
              </a:ext>
            </a:extLst>
          </p:cNvPr>
          <p:cNvSpPr/>
          <p:nvPr/>
        </p:nvSpPr>
        <p:spPr>
          <a:xfrm>
            <a:off x="-9609890" y="4708626"/>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149" name="Google Shape;9763;p16">
            <a:extLst>
              <a:ext uri="{FF2B5EF4-FFF2-40B4-BE49-F238E27FC236}">
                <a16:creationId xmlns:a16="http://schemas.microsoft.com/office/drawing/2014/main" id="{E4446F80-EBBE-41B0-9BAF-8F433BEDB609}"/>
              </a:ext>
            </a:extLst>
          </p:cNvPr>
          <p:cNvGrpSpPr/>
          <p:nvPr/>
        </p:nvGrpSpPr>
        <p:grpSpPr>
          <a:xfrm>
            <a:off x="1739658" y="4757145"/>
            <a:ext cx="264550" cy="353222"/>
            <a:chOff x="903530" y="3806125"/>
            <a:chExt cx="264550" cy="353222"/>
          </a:xfrm>
          <a:solidFill>
            <a:schemeClr val="tx2"/>
          </a:solidFill>
        </p:grpSpPr>
        <p:sp>
          <p:nvSpPr>
            <p:cNvPr id="150" name="Google Shape;9764;p16">
              <a:extLst>
                <a:ext uri="{FF2B5EF4-FFF2-40B4-BE49-F238E27FC236}">
                  <a16:creationId xmlns:a16="http://schemas.microsoft.com/office/drawing/2014/main" id="{6D4EE41C-72E0-4A2E-8599-C077FFD6785B}"/>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9765;p16">
              <a:extLst>
                <a:ext uri="{FF2B5EF4-FFF2-40B4-BE49-F238E27FC236}">
                  <a16:creationId xmlns:a16="http://schemas.microsoft.com/office/drawing/2014/main" id="{6FF778B1-59A9-4861-85FF-8A9B14566196}"/>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9766;p16">
              <a:extLst>
                <a:ext uri="{FF2B5EF4-FFF2-40B4-BE49-F238E27FC236}">
                  <a16:creationId xmlns:a16="http://schemas.microsoft.com/office/drawing/2014/main" id="{C59C4CC0-6BC2-4F0E-9D60-E7BC99C592B2}"/>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9767;p16">
              <a:extLst>
                <a:ext uri="{FF2B5EF4-FFF2-40B4-BE49-F238E27FC236}">
                  <a16:creationId xmlns:a16="http://schemas.microsoft.com/office/drawing/2014/main" id="{A07911ED-C688-4295-80BE-C9FBFB8C20FB}"/>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8552;p14">
            <a:extLst>
              <a:ext uri="{FF2B5EF4-FFF2-40B4-BE49-F238E27FC236}">
                <a16:creationId xmlns:a16="http://schemas.microsoft.com/office/drawing/2014/main" id="{78C7AE25-B7B2-48D5-9779-2FFCA2B056EC}"/>
              </a:ext>
            </a:extLst>
          </p:cNvPr>
          <p:cNvGrpSpPr/>
          <p:nvPr/>
        </p:nvGrpSpPr>
        <p:grpSpPr>
          <a:xfrm>
            <a:off x="3111061" y="4749318"/>
            <a:ext cx="355434" cy="355815"/>
            <a:chOff x="4673540" y="3680297"/>
            <a:chExt cx="355434" cy="355815"/>
          </a:xfrm>
          <a:solidFill>
            <a:schemeClr val="tx2"/>
          </a:solidFill>
        </p:grpSpPr>
        <p:sp>
          <p:nvSpPr>
            <p:cNvPr id="155" name="Google Shape;8553;p14">
              <a:extLst>
                <a:ext uri="{FF2B5EF4-FFF2-40B4-BE49-F238E27FC236}">
                  <a16:creationId xmlns:a16="http://schemas.microsoft.com/office/drawing/2014/main" id="{54030C8D-A453-40B0-AC18-93CE0EC5AE9F}"/>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8554;p14">
              <a:extLst>
                <a:ext uri="{FF2B5EF4-FFF2-40B4-BE49-F238E27FC236}">
                  <a16:creationId xmlns:a16="http://schemas.microsoft.com/office/drawing/2014/main" id="{77F2E7BA-DFCD-4F3F-8674-B597E7927F68}"/>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8555;p14">
              <a:extLst>
                <a:ext uri="{FF2B5EF4-FFF2-40B4-BE49-F238E27FC236}">
                  <a16:creationId xmlns:a16="http://schemas.microsoft.com/office/drawing/2014/main" id="{1ABD5443-1E83-4730-B3B6-606270E04C02}"/>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9565;p16">
            <a:extLst>
              <a:ext uri="{FF2B5EF4-FFF2-40B4-BE49-F238E27FC236}">
                <a16:creationId xmlns:a16="http://schemas.microsoft.com/office/drawing/2014/main" id="{60151BCC-4210-43BA-B906-05F80F879563}"/>
              </a:ext>
            </a:extLst>
          </p:cNvPr>
          <p:cNvGrpSpPr/>
          <p:nvPr/>
        </p:nvGrpSpPr>
        <p:grpSpPr>
          <a:xfrm>
            <a:off x="4526541" y="4767785"/>
            <a:ext cx="353954" cy="318880"/>
            <a:chOff x="3988156" y="3380210"/>
            <a:chExt cx="353954" cy="318880"/>
          </a:xfrm>
          <a:solidFill>
            <a:schemeClr val="tx2"/>
          </a:solidFill>
        </p:grpSpPr>
        <p:sp>
          <p:nvSpPr>
            <p:cNvPr id="159" name="Google Shape;9566;p16">
              <a:extLst>
                <a:ext uri="{FF2B5EF4-FFF2-40B4-BE49-F238E27FC236}">
                  <a16:creationId xmlns:a16="http://schemas.microsoft.com/office/drawing/2014/main" id="{448D097E-D776-4E20-8973-4A256D6AED0C}"/>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9567;p16">
              <a:extLst>
                <a:ext uri="{FF2B5EF4-FFF2-40B4-BE49-F238E27FC236}">
                  <a16:creationId xmlns:a16="http://schemas.microsoft.com/office/drawing/2014/main" id="{AE59A36B-2217-47DF-9F01-F4E71CED0D90}"/>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9568;p16">
              <a:extLst>
                <a:ext uri="{FF2B5EF4-FFF2-40B4-BE49-F238E27FC236}">
                  <a16:creationId xmlns:a16="http://schemas.microsoft.com/office/drawing/2014/main" id="{0C535A31-112B-44AB-8275-38EC568D179E}"/>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9569;p16">
              <a:extLst>
                <a:ext uri="{FF2B5EF4-FFF2-40B4-BE49-F238E27FC236}">
                  <a16:creationId xmlns:a16="http://schemas.microsoft.com/office/drawing/2014/main" id="{7560B67E-254C-4543-8B47-CAD073C8E2FA}"/>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9570;p16">
              <a:extLst>
                <a:ext uri="{FF2B5EF4-FFF2-40B4-BE49-F238E27FC236}">
                  <a16:creationId xmlns:a16="http://schemas.microsoft.com/office/drawing/2014/main" id="{340987FB-6B5E-456D-B1BE-3F1AA1BFE3B5}"/>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9481;p16">
            <a:extLst>
              <a:ext uri="{FF2B5EF4-FFF2-40B4-BE49-F238E27FC236}">
                <a16:creationId xmlns:a16="http://schemas.microsoft.com/office/drawing/2014/main" id="{2F80C5D0-7431-4469-9432-FB227C91ED73}"/>
              </a:ext>
            </a:extLst>
          </p:cNvPr>
          <p:cNvGrpSpPr/>
          <p:nvPr/>
        </p:nvGrpSpPr>
        <p:grpSpPr>
          <a:xfrm>
            <a:off x="5914088" y="4763696"/>
            <a:ext cx="446826" cy="327059"/>
            <a:chOff x="5733194" y="2431718"/>
            <a:chExt cx="446826" cy="327059"/>
          </a:xfrm>
          <a:solidFill>
            <a:schemeClr val="tx2"/>
          </a:solidFill>
        </p:grpSpPr>
        <p:sp>
          <p:nvSpPr>
            <p:cNvPr id="165" name="Google Shape;9482;p16">
              <a:extLst>
                <a:ext uri="{FF2B5EF4-FFF2-40B4-BE49-F238E27FC236}">
                  <a16:creationId xmlns:a16="http://schemas.microsoft.com/office/drawing/2014/main" id="{DB4C9731-9CC6-4B96-9747-3FBA08907406}"/>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9483;p16">
              <a:extLst>
                <a:ext uri="{FF2B5EF4-FFF2-40B4-BE49-F238E27FC236}">
                  <a16:creationId xmlns:a16="http://schemas.microsoft.com/office/drawing/2014/main" id="{9B3743D7-CF59-404F-A1AE-D3B7D129768E}"/>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9484;p16">
              <a:extLst>
                <a:ext uri="{FF2B5EF4-FFF2-40B4-BE49-F238E27FC236}">
                  <a16:creationId xmlns:a16="http://schemas.microsoft.com/office/drawing/2014/main" id="{31F7CBEC-1D20-45AB-9A4D-13C128757A83}"/>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9364;p16">
            <a:extLst>
              <a:ext uri="{FF2B5EF4-FFF2-40B4-BE49-F238E27FC236}">
                <a16:creationId xmlns:a16="http://schemas.microsoft.com/office/drawing/2014/main" id="{FBDE76B9-2614-45A5-ACBB-97C8DCD1D492}"/>
              </a:ext>
            </a:extLst>
          </p:cNvPr>
          <p:cNvGrpSpPr/>
          <p:nvPr/>
        </p:nvGrpSpPr>
        <p:grpSpPr>
          <a:xfrm>
            <a:off x="7407233" y="4749485"/>
            <a:ext cx="355099" cy="355481"/>
            <a:chOff x="3539102" y="2427549"/>
            <a:chExt cx="355099" cy="355481"/>
          </a:xfrm>
          <a:solidFill>
            <a:schemeClr val="tx2"/>
          </a:solidFill>
        </p:grpSpPr>
        <p:sp>
          <p:nvSpPr>
            <p:cNvPr id="169" name="Google Shape;9365;p16">
              <a:extLst>
                <a:ext uri="{FF2B5EF4-FFF2-40B4-BE49-F238E27FC236}">
                  <a16:creationId xmlns:a16="http://schemas.microsoft.com/office/drawing/2014/main" id="{E2440F7D-89C6-48C9-AB28-B96DA457A5E0}"/>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9366;p16">
              <a:extLst>
                <a:ext uri="{FF2B5EF4-FFF2-40B4-BE49-F238E27FC236}">
                  <a16:creationId xmlns:a16="http://schemas.microsoft.com/office/drawing/2014/main" id="{8B2AE60F-DD7B-47EC-9CCD-5AC5D574B44C}"/>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2083850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ppt_x"/>
                                          </p:val>
                                        </p:tav>
                                        <p:tav tm="100000">
                                          <p:val>
                                            <p:strVal val="#ppt_x"/>
                                          </p:val>
                                        </p:tav>
                                      </p:tavLst>
                                    </p:anim>
                                    <p:anim calcmode="lin" valueType="num">
                                      <p:cBhvr additive="base">
                                        <p:cTn id="8" dur="500" fill="hold"/>
                                        <p:tgtEl>
                                          <p:spTgt spid="9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6C5F1C3E-1B1D-4B49-9D5C-61B5424A7B51}"/>
              </a:ext>
            </a:extLst>
          </p:cNvPr>
          <p:cNvSpPr/>
          <p:nvPr/>
        </p:nvSpPr>
        <p:spPr>
          <a:xfrm>
            <a:off x="862165" y="-483480"/>
            <a:ext cx="4276725" cy="3678702"/>
          </a:xfrm>
          <a:prstGeom prst="rect">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a:xfrm>
            <a:off x="862165" y="3401230"/>
            <a:ext cx="4276725" cy="450260"/>
          </a:xfrm>
          <a:solidFill>
            <a:srgbClr val="FF6969"/>
          </a:solidFill>
          <a:effectLst>
            <a:outerShdw blurRad="50800" dist="38100" dir="10800000" algn="r" rotWithShape="0">
              <a:prstClr val="black">
                <a:alpha val="40000"/>
              </a:prstClr>
            </a:outerShdw>
          </a:effectLst>
        </p:spPr>
        <p:txBody>
          <a:bodyPr anchor="ctr">
            <a:normAutofit fontScale="92500" lnSpcReduction="10000"/>
          </a:bodyPr>
          <a:lstStyle/>
          <a:p>
            <a:r>
              <a:rPr lang="en-US" sz="1100" dirty="0"/>
              <a:t>Course Title: Integrated Design Project- I, Course Code: CSE-324 </a:t>
            </a:r>
          </a:p>
          <a:p>
            <a:r>
              <a:rPr lang="en-US" sz="1100" dirty="0"/>
              <a:t>Section: 212-D1.</a:t>
            </a:r>
          </a:p>
        </p:txBody>
      </p:sp>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1009950" y="685834"/>
            <a:ext cx="3981156" cy="2128836"/>
          </a:xfrm>
        </p:spPr>
        <p:txBody>
          <a:bodyPr anchor="t"/>
          <a:lstStyle/>
          <a:p>
            <a:pPr>
              <a:lnSpc>
                <a:spcPct val="100000"/>
              </a:lnSpc>
            </a:pPr>
            <a:r>
              <a:rPr lang="en-US" sz="2800" dirty="0">
                <a:solidFill>
                  <a:srgbClr val="FF6969"/>
                </a:solidFill>
              </a:rPr>
              <a:t>Welcome</a:t>
            </a:r>
            <a:r>
              <a:rPr lang="en-US" sz="1800" dirty="0">
                <a:solidFill>
                  <a:srgbClr val="FF6969"/>
                </a:solidFill>
              </a:rPr>
              <a:t> </a:t>
            </a:r>
            <a:r>
              <a:rPr lang="en-US" sz="1000" dirty="0">
                <a:solidFill>
                  <a:srgbClr val="FF6969"/>
                </a:solidFill>
              </a:rPr>
              <a:t>to our very first </a:t>
            </a:r>
            <a:r>
              <a:rPr lang="en-US" sz="1400" dirty="0">
                <a:solidFill>
                  <a:srgbClr val="FF6969"/>
                </a:solidFill>
              </a:rPr>
              <a:t>PROJECT</a:t>
            </a:r>
            <a:br>
              <a:rPr lang="en-US" sz="1200" dirty="0">
                <a:solidFill>
                  <a:srgbClr val="FF6969"/>
                </a:solidFill>
              </a:rPr>
            </a:br>
            <a:r>
              <a:rPr lang="en-US" sz="2800" dirty="0">
                <a:solidFill>
                  <a:srgbClr val="FF6969"/>
                </a:solidFill>
              </a:rPr>
              <a:t>Presentation</a:t>
            </a:r>
            <a:r>
              <a:rPr lang="en-US" sz="2400" dirty="0">
                <a:solidFill>
                  <a:srgbClr val="FF6969"/>
                </a:solidFill>
              </a:rPr>
              <a:t> </a:t>
            </a:r>
            <a:r>
              <a:rPr lang="en-US" sz="1200" dirty="0">
                <a:solidFill>
                  <a:srgbClr val="FF6969"/>
                </a:solidFill>
              </a:rPr>
              <a:t>about</a:t>
            </a:r>
            <a:r>
              <a:rPr lang="en-US" sz="1600" dirty="0">
                <a:solidFill>
                  <a:srgbClr val="FF6969"/>
                </a:solidFill>
              </a:rPr>
              <a:t> </a:t>
            </a:r>
            <a:br>
              <a:rPr lang="en-US" sz="1800" dirty="0">
                <a:solidFill>
                  <a:schemeClr val="bg2"/>
                </a:solidFill>
              </a:rPr>
            </a:br>
            <a:r>
              <a:rPr lang="en-US" sz="1800" dirty="0"/>
              <a:t>Ecommerce Software (Gift Shop)</a:t>
            </a:r>
            <a:endParaRPr lang="en-US" sz="1800" dirty="0">
              <a:solidFill>
                <a:schemeClr val="tx1">
                  <a:lumMod val="75000"/>
                  <a:lumOff val="25000"/>
                </a:schemeClr>
              </a:solidFill>
            </a:endParaRPr>
          </a:p>
        </p:txBody>
      </p:sp>
      <p:pic>
        <p:nvPicPr>
          <p:cNvPr id="12" name="Imagen 11">
            <a:extLst>
              <a:ext uri="{FF2B5EF4-FFF2-40B4-BE49-F238E27FC236}">
                <a16:creationId xmlns:a16="http://schemas.microsoft.com/office/drawing/2014/main" id="{94CCA7CD-A589-4F79-93E1-3D55CCBCC0ED}"/>
              </a:ext>
            </a:extLst>
          </p:cNvPr>
          <p:cNvPicPr>
            <a:picLocks noChangeAspect="1"/>
          </p:cNvPicPr>
          <p:nvPr/>
        </p:nvPicPr>
        <p:blipFill>
          <a:blip r:embed="rId3">
            <a:extLst>
              <a:ext uri="{28A0092B-C50C-407E-A947-70E740481C1C}">
                <a14:useLocalDpi xmlns:a14="http://schemas.microsoft.com/office/drawing/2010/main" val="0"/>
              </a:ext>
            </a:extLst>
          </a:blip>
          <a:srcRect t="12213" b="12213"/>
          <a:stretch/>
        </p:blipFill>
        <p:spPr>
          <a:xfrm>
            <a:off x="6249439" y="538284"/>
            <a:ext cx="2617672" cy="351869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grpSp>
        <p:nvGrpSpPr>
          <p:cNvPr id="132" name="Google Shape;4579;p14">
            <a:extLst>
              <a:ext uri="{FF2B5EF4-FFF2-40B4-BE49-F238E27FC236}">
                <a16:creationId xmlns:a16="http://schemas.microsoft.com/office/drawing/2014/main" id="{DF5BD570-93E6-44D4-8A98-B2AFC8EEA570}"/>
              </a:ext>
            </a:extLst>
          </p:cNvPr>
          <p:cNvGrpSpPr/>
          <p:nvPr/>
        </p:nvGrpSpPr>
        <p:grpSpPr>
          <a:xfrm>
            <a:off x="240947" y="552450"/>
            <a:ext cx="298169" cy="339253"/>
            <a:chOff x="1529350" y="258825"/>
            <a:chExt cx="423475" cy="481825"/>
          </a:xfrm>
          <a:noFill/>
        </p:grpSpPr>
        <p:sp>
          <p:nvSpPr>
            <p:cNvPr id="133" name="Google Shape;4580;p14">
              <a:extLst>
                <a:ext uri="{FF2B5EF4-FFF2-40B4-BE49-F238E27FC236}">
                  <a16:creationId xmlns:a16="http://schemas.microsoft.com/office/drawing/2014/main" id="{7A375A49-868A-413F-928A-367AFE0936A3}"/>
                </a:ext>
              </a:extLst>
            </p:cNvPr>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sp>
          <p:nvSpPr>
            <p:cNvPr id="134" name="Google Shape;4581;p14">
              <a:extLst>
                <a:ext uri="{FF2B5EF4-FFF2-40B4-BE49-F238E27FC236}">
                  <a16:creationId xmlns:a16="http://schemas.microsoft.com/office/drawing/2014/main" id="{D696C9D4-92B4-4DA8-943F-F9AC6C00BA8E}"/>
                </a:ext>
              </a:extLst>
            </p:cNvPr>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grpSp>
      <p:grpSp>
        <p:nvGrpSpPr>
          <p:cNvPr id="76" name="Grupo 75">
            <a:extLst>
              <a:ext uri="{FF2B5EF4-FFF2-40B4-BE49-F238E27FC236}">
                <a16:creationId xmlns:a16="http://schemas.microsoft.com/office/drawing/2014/main" id="{2B2D4D5A-B93B-40A2-A82C-AD6BDF616FBF}"/>
              </a:ext>
            </a:extLst>
          </p:cNvPr>
          <p:cNvGrpSpPr/>
          <p:nvPr/>
        </p:nvGrpSpPr>
        <p:grpSpPr>
          <a:xfrm>
            <a:off x="2888080" y="5370873"/>
            <a:ext cx="528674" cy="528674"/>
            <a:chOff x="2872041" y="5239956"/>
            <a:chExt cx="528674" cy="528674"/>
          </a:xfrm>
        </p:grpSpPr>
        <p:sp>
          <p:nvSpPr>
            <p:cNvPr id="77" name="Elipse 76">
              <a:extLst>
                <a:ext uri="{FF2B5EF4-FFF2-40B4-BE49-F238E27FC236}">
                  <a16:creationId xmlns:a16="http://schemas.microsoft.com/office/drawing/2014/main" id="{7776C229-CEA5-497E-B3A6-EDAAA0A76AC1}"/>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78" name="Google Shape;8552;p14">
              <a:extLst>
                <a:ext uri="{FF2B5EF4-FFF2-40B4-BE49-F238E27FC236}">
                  <a16:creationId xmlns:a16="http://schemas.microsoft.com/office/drawing/2014/main" id="{803036CE-BABA-47E7-8068-600525FD3AAC}"/>
                </a:ext>
              </a:extLst>
            </p:cNvPr>
            <p:cNvGrpSpPr/>
            <p:nvPr/>
          </p:nvGrpSpPr>
          <p:grpSpPr>
            <a:xfrm>
              <a:off x="2958661" y="5326386"/>
              <a:ext cx="355434" cy="355815"/>
              <a:chOff x="4673540" y="3680297"/>
              <a:chExt cx="355434" cy="355815"/>
            </a:xfrm>
            <a:solidFill>
              <a:schemeClr val="tx2"/>
            </a:solidFill>
          </p:grpSpPr>
          <p:sp>
            <p:nvSpPr>
              <p:cNvPr id="79" name="Google Shape;8553;p14">
                <a:extLst>
                  <a:ext uri="{FF2B5EF4-FFF2-40B4-BE49-F238E27FC236}">
                    <a16:creationId xmlns:a16="http://schemas.microsoft.com/office/drawing/2014/main" id="{6754E24A-AC9F-4711-AA82-F20D15179DCB}"/>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554;p14">
                <a:extLst>
                  <a:ext uri="{FF2B5EF4-FFF2-40B4-BE49-F238E27FC236}">
                    <a16:creationId xmlns:a16="http://schemas.microsoft.com/office/drawing/2014/main" id="{8C0981CC-BEAB-400B-AB83-EEAED6688C0C}"/>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555;p14">
                <a:extLst>
                  <a:ext uri="{FF2B5EF4-FFF2-40B4-BE49-F238E27FC236}">
                    <a16:creationId xmlns:a16="http://schemas.microsoft.com/office/drawing/2014/main" id="{3418CA9C-26FA-431F-BBAA-0A59F2319906}"/>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rupo 86">
            <a:extLst>
              <a:ext uri="{FF2B5EF4-FFF2-40B4-BE49-F238E27FC236}">
                <a16:creationId xmlns:a16="http://schemas.microsoft.com/office/drawing/2014/main" id="{268257F9-309C-4871-BD8B-F9FDA72223A4}"/>
              </a:ext>
            </a:extLst>
          </p:cNvPr>
          <p:cNvGrpSpPr/>
          <p:nvPr/>
        </p:nvGrpSpPr>
        <p:grpSpPr>
          <a:xfrm>
            <a:off x="4255701" y="5466389"/>
            <a:ext cx="528674" cy="528674"/>
            <a:chOff x="4286781" y="5239956"/>
            <a:chExt cx="528674" cy="528674"/>
          </a:xfrm>
        </p:grpSpPr>
        <p:sp>
          <p:nvSpPr>
            <p:cNvPr id="88" name="Elipse 87">
              <a:extLst>
                <a:ext uri="{FF2B5EF4-FFF2-40B4-BE49-F238E27FC236}">
                  <a16:creationId xmlns:a16="http://schemas.microsoft.com/office/drawing/2014/main" id="{E64865F5-28C7-4192-99D1-0C71B5F91860}"/>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9" name="Google Shape;9565;p16">
              <a:extLst>
                <a:ext uri="{FF2B5EF4-FFF2-40B4-BE49-F238E27FC236}">
                  <a16:creationId xmlns:a16="http://schemas.microsoft.com/office/drawing/2014/main" id="{B9511E84-B94C-4609-A057-8563B0DC3A35}"/>
                </a:ext>
              </a:extLst>
            </p:cNvPr>
            <p:cNvGrpSpPr/>
            <p:nvPr/>
          </p:nvGrpSpPr>
          <p:grpSpPr>
            <a:xfrm>
              <a:off x="4374141" y="5344853"/>
              <a:ext cx="353954" cy="318880"/>
              <a:chOff x="3988156" y="3380210"/>
              <a:chExt cx="353954" cy="318880"/>
            </a:xfrm>
            <a:solidFill>
              <a:schemeClr val="tx2"/>
            </a:solidFill>
          </p:grpSpPr>
          <p:sp>
            <p:nvSpPr>
              <p:cNvPr id="135" name="Google Shape;9566;p16">
                <a:extLst>
                  <a:ext uri="{FF2B5EF4-FFF2-40B4-BE49-F238E27FC236}">
                    <a16:creationId xmlns:a16="http://schemas.microsoft.com/office/drawing/2014/main" id="{14B2B166-B66F-4584-B6A1-C5C628B93BE4}"/>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9567;p16">
                <a:extLst>
                  <a:ext uri="{FF2B5EF4-FFF2-40B4-BE49-F238E27FC236}">
                    <a16:creationId xmlns:a16="http://schemas.microsoft.com/office/drawing/2014/main" id="{07DBF93D-9AE0-4F3B-9741-78EBAFCB74E6}"/>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9568;p16">
                <a:extLst>
                  <a:ext uri="{FF2B5EF4-FFF2-40B4-BE49-F238E27FC236}">
                    <a16:creationId xmlns:a16="http://schemas.microsoft.com/office/drawing/2014/main" id="{9738787E-5EC7-4DA2-89CA-517B1E0F0812}"/>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9569;p16">
                <a:extLst>
                  <a:ext uri="{FF2B5EF4-FFF2-40B4-BE49-F238E27FC236}">
                    <a16:creationId xmlns:a16="http://schemas.microsoft.com/office/drawing/2014/main" id="{9400CECC-6525-4633-914E-367D61882F08}"/>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9570;p16">
                <a:extLst>
                  <a:ext uri="{FF2B5EF4-FFF2-40B4-BE49-F238E27FC236}">
                    <a16:creationId xmlns:a16="http://schemas.microsoft.com/office/drawing/2014/main" id="{C238095E-127B-4360-AB91-09EEC270FA3D}"/>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 name="Grupo 139">
            <a:extLst>
              <a:ext uri="{FF2B5EF4-FFF2-40B4-BE49-F238E27FC236}">
                <a16:creationId xmlns:a16="http://schemas.microsoft.com/office/drawing/2014/main" id="{F049AC9F-C3A1-4D74-BA73-66FA01B76C83}"/>
              </a:ext>
            </a:extLst>
          </p:cNvPr>
          <p:cNvGrpSpPr/>
          <p:nvPr/>
        </p:nvGrpSpPr>
        <p:grpSpPr>
          <a:xfrm>
            <a:off x="5796751" y="5400203"/>
            <a:ext cx="528675" cy="528675"/>
            <a:chOff x="5720764" y="5239955"/>
            <a:chExt cx="528675" cy="528675"/>
          </a:xfrm>
        </p:grpSpPr>
        <p:sp>
          <p:nvSpPr>
            <p:cNvPr id="141" name="Elipse 140">
              <a:extLst>
                <a:ext uri="{FF2B5EF4-FFF2-40B4-BE49-F238E27FC236}">
                  <a16:creationId xmlns:a16="http://schemas.microsoft.com/office/drawing/2014/main" id="{7B4E51F6-3953-4A0E-B84F-896379A1F17C}"/>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42" name="Google Shape;9481;p16">
              <a:extLst>
                <a:ext uri="{FF2B5EF4-FFF2-40B4-BE49-F238E27FC236}">
                  <a16:creationId xmlns:a16="http://schemas.microsoft.com/office/drawing/2014/main" id="{6C5F8B6D-8ACA-46A7-AD57-A89B1631AD7D}"/>
                </a:ext>
              </a:extLst>
            </p:cNvPr>
            <p:cNvGrpSpPr/>
            <p:nvPr/>
          </p:nvGrpSpPr>
          <p:grpSpPr>
            <a:xfrm>
              <a:off x="5761688" y="5340763"/>
              <a:ext cx="446826" cy="327059"/>
              <a:chOff x="5733194" y="2431718"/>
              <a:chExt cx="446826" cy="327059"/>
            </a:xfrm>
            <a:solidFill>
              <a:schemeClr val="tx2"/>
            </a:solidFill>
          </p:grpSpPr>
          <p:sp>
            <p:nvSpPr>
              <p:cNvPr id="143" name="Google Shape;9482;p16">
                <a:extLst>
                  <a:ext uri="{FF2B5EF4-FFF2-40B4-BE49-F238E27FC236}">
                    <a16:creationId xmlns:a16="http://schemas.microsoft.com/office/drawing/2014/main" id="{428C3432-7023-495C-9018-4F4B77A4DA67}"/>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9483;p16">
                <a:extLst>
                  <a:ext uri="{FF2B5EF4-FFF2-40B4-BE49-F238E27FC236}">
                    <a16:creationId xmlns:a16="http://schemas.microsoft.com/office/drawing/2014/main" id="{F51B221C-D772-4E61-A734-6B7E2F013A29}"/>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484;p16">
                <a:extLst>
                  <a:ext uri="{FF2B5EF4-FFF2-40B4-BE49-F238E27FC236}">
                    <a16:creationId xmlns:a16="http://schemas.microsoft.com/office/drawing/2014/main" id="{0C252FF4-8842-4306-9CF2-21DEDFBD8620}"/>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 name="Grupo 145">
            <a:extLst>
              <a:ext uri="{FF2B5EF4-FFF2-40B4-BE49-F238E27FC236}">
                <a16:creationId xmlns:a16="http://schemas.microsoft.com/office/drawing/2014/main" id="{286C9D1C-2FB7-4EE2-8D71-7928E80436C3}"/>
              </a:ext>
            </a:extLst>
          </p:cNvPr>
          <p:cNvGrpSpPr/>
          <p:nvPr/>
        </p:nvGrpSpPr>
        <p:grpSpPr>
          <a:xfrm>
            <a:off x="7215009" y="5397636"/>
            <a:ext cx="546290" cy="546290"/>
            <a:chOff x="7159237" y="5228879"/>
            <a:chExt cx="546290" cy="546290"/>
          </a:xfrm>
        </p:grpSpPr>
        <p:sp>
          <p:nvSpPr>
            <p:cNvPr id="147" name="Elipse 146">
              <a:extLst>
                <a:ext uri="{FF2B5EF4-FFF2-40B4-BE49-F238E27FC236}">
                  <a16:creationId xmlns:a16="http://schemas.microsoft.com/office/drawing/2014/main" id="{04466D2C-420A-48DE-B43E-550B89B34AC6}"/>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48" name="Google Shape;9364;p16">
              <a:extLst>
                <a:ext uri="{FF2B5EF4-FFF2-40B4-BE49-F238E27FC236}">
                  <a16:creationId xmlns:a16="http://schemas.microsoft.com/office/drawing/2014/main" id="{758B708F-0E9F-47EA-B2B2-7538CC7C1921}"/>
                </a:ext>
              </a:extLst>
            </p:cNvPr>
            <p:cNvGrpSpPr/>
            <p:nvPr/>
          </p:nvGrpSpPr>
          <p:grpSpPr>
            <a:xfrm>
              <a:off x="7254833" y="5324284"/>
              <a:ext cx="355099" cy="355481"/>
              <a:chOff x="3539102" y="2427549"/>
              <a:chExt cx="355099" cy="355481"/>
            </a:xfrm>
            <a:solidFill>
              <a:schemeClr val="tx2"/>
            </a:solidFill>
          </p:grpSpPr>
          <p:sp>
            <p:nvSpPr>
              <p:cNvPr id="149" name="Google Shape;9365;p16">
                <a:extLst>
                  <a:ext uri="{FF2B5EF4-FFF2-40B4-BE49-F238E27FC236}">
                    <a16:creationId xmlns:a16="http://schemas.microsoft.com/office/drawing/2014/main" id="{B06853F8-BA0C-4A54-83D4-774EBA62B73C}"/>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9366;p16">
                <a:extLst>
                  <a:ext uri="{FF2B5EF4-FFF2-40B4-BE49-F238E27FC236}">
                    <a16:creationId xmlns:a16="http://schemas.microsoft.com/office/drawing/2014/main" id="{1A714E58-22DF-473C-A98D-9C80EEEA5588}"/>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 name="Grupo 150">
            <a:extLst>
              <a:ext uri="{FF2B5EF4-FFF2-40B4-BE49-F238E27FC236}">
                <a16:creationId xmlns:a16="http://schemas.microsoft.com/office/drawing/2014/main" id="{BFCE362D-48B4-4886-A731-78F09FB7AE9B}"/>
              </a:ext>
            </a:extLst>
          </p:cNvPr>
          <p:cNvGrpSpPr/>
          <p:nvPr/>
        </p:nvGrpSpPr>
        <p:grpSpPr>
          <a:xfrm>
            <a:off x="1464265" y="5353009"/>
            <a:ext cx="534946" cy="534946"/>
            <a:chOff x="1452060" y="4405696"/>
            <a:chExt cx="534946" cy="534946"/>
          </a:xfrm>
        </p:grpSpPr>
        <p:sp>
          <p:nvSpPr>
            <p:cNvPr id="152" name="Elipse 151">
              <a:extLst>
                <a:ext uri="{FF2B5EF4-FFF2-40B4-BE49-F238E27FC236}">
                  <a16:creationId xmlns:a16="http://schemas.microsoft.com/office/drawing/2014/main" id="{67E55E6D-904F-4B73-B064-B269A062A3E0}"/>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53" name="Google Shape;9763;p16">
              <a:extLst>
                <a:ext uri="{FF2B5EF4-FFF2-40B4-BE49-F238E27FC236}">
                  <a16:creationId xmlns:a16="http://schemas.microsoft.com/office/drawing/2014/main" id="{92FD9CB1-ACE5-464F-9C10-B4DA70ED55B5}"/>
                </a:ext>
              </a:extLst>
            </p:cNvPr>
            <p:cNvGrpSpPr/>
            <p:nvPr/>
          </p:nvGrpSpPr>
          <p:grpSpPr>
            <a:xfrm>
              <a:off x="1587258" y="4496558"/>
              <a:ext cx="264550" cy="353222"/>
              <a:chOff x="903530" y="3806125"/>
              <a:chExt cx="264550" cy="353222"/>
            </a:xfrm>
            <a:solidFill>
              <a:schemeClr val="tx2"/>
            </a:solidFill>
          </p:grpSpPr>
          <p:sp>
            <p:nvSpPr>
              <p:cNvPr id="154" name="Google Shape;9764;p16">
                <a:extLst>
                  <a:ext uri="{FF2B5EF4-FFF2-40B4-BE49-F238E27FC236}">
                    <a16:creationId xmlns:a16="http://schemas.microsoft.com/office/drawing/2014/main" id="{4EAF2ED7-752B-4197-9FBF-9AC8AF51AABD}"/>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9765;p16">
                <a:extLst>
                  <a:ext uri="{FF2B5EF4-FFF2-40B4-BE49-F238E27FC236}">
                    <a16:creationId xmlns:a16="http://schemas.microsoft.com/office/drawing/2014/main" id="{1A7EBD28-CE08-4B34-BAC4-736B44F019AB}"/>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9766;p16">
                <a:extLst>
                  <a:ext uri="{FF2B5EF4-FFF2-40B4-BE49-F238E27FC236}">
                    <a16:creationId xmlns:a16="http://schemas.microsoft.com/office/drawing/2014/main" id="{34518A89-BCF9-4D8C-9DBA-3094B7C9BDCD}"/>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9767;p16">
                <a:extLst>
                  <a:ext uri="{FF2B5EF4-FFF2-40B4-BE49-F238E27FC236}">
                    <a16:creationId xmlns:a16="http://schemas.microsoft.com/office/drawing/2014/main" id="{E5A76260-D7F3-49D6-83F2-ACAC9728405E}"/>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 name="Google Shape;9763;p16">
            <a:extLst>
              <a:ext uri="{FF2B5EF4-FFF2-40B4-BE49-F238E27FC236}">
                <a16:creationId xmlns:a16="http://schemas.microsoft.com/office/drawing/2014/main" id="{FE90D16B-9F98-457A-AD04-028E22281DC6}"/>
              </a:ext>
            </a:extLst>
          </p:cNvPr>
          <p:cNvGrpSpPr/>
          <p:nvPr/>
        </p:nvGrpSpPr>
        <p:grpSpPr>
          <a:xfrm>
            <a:off x="1587258" y="4742169"/>
            <a:ext cx="264550" cy="353222"/>
            <a:chOff x="903530" y="3806125"/>
            <a:chExt cx="264550" cy="353222"/>
          </a:xfrm>
          <a:noFill/>
        </p:grpSpPr>
        <p:sp>
          <p:nvSpPr>
            <p:cNvPr id="159" name="Google Shape;9764;p16">
              <a:extLst>
                <a:ext uri="{FF2B5EF4-FFF2-40B4-BE49-F238E27FC236}">
                  <a16:creationId xmlns:a16="http://schemas.microsoft.com/office/drawing/2014/main" id="{95565E5D-A7F3-4FBC-8A12-EA7ADD0B43A9}"/>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9765;p16">
              <a:extLst>
                <a:ext uri="{FF2B5EF4-FFF2-40B4-BE49-F238E27FC236}">
                  <a16:creationId xmlns:a16="http://schemas.microsoft.com/office/drawing/2014/main" id="{EA7316D5-7E5D-4314-B737-1AEFFEE5B832}"/>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9766;p16">
              <a:extLst>
                <a:ext uri="{FF2B5EF4-FFF2-40B4-BE49-F238E27FC236}">
                  <a16:creationId xmlns:a16="http://schemas.microsoft.com/office/drawing/2014/main" id="{7CEB8DF2-98A2-48A3-97EC-3F7B159D3616}"/>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9767;p16">
              <a:extLst>
                <a:ext uri="{FF2B5EF4-FFF2-40B4-BE49-F238E27FC236}">
                  <a16:creationId xmlns:a16="http://schemas.microsoft.com/office/drawing/2014/main" id="{D3BC1A52-4F0C-4688-A3A8-8E17844BAFC7}"/>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Forma libre: forma 162">
            <a:extLst>
              <a:ext uri="{FF2B5EF4-FFF2-40B4-BE49-F238E27FC236}">
                <a16:creationId xmlns:a16="http://schemas.microsoft.com/office/drawing/2014/main" id="{1F6605CA-4721-476C-865A-B0D35D113303}"/>
              </a:ext>
            </a:extLst>
          </p:cNvPr>
          <p:cNvSpPr/>
          <p:nvPr/>
        </p:nvSpPr>
        <p:spPr>
          <a:xfrm>
            <a:off x="-7272448" y="4700181"/>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164" name="Grupo 163">
            <a:extLst>
              <a:ext uri="{FF2B5EF4-FFF2-40B4-BE49-F238E27FC236}">
                <a16:creationId xmlns:a16="http://schemas.microsoft.com/office/drawing/2014/main" id="{95478BC1-1741-402E-91D1-0FFADA796151}"/>
              </a:ext>
            </a:extLst>
          </p:cNvPr>
          <p:cNvGrpSpPr/>
          <p:nvPr/>
        </p:nvGrpSpPr>
        <p:grpSpPr>
          <a:xfrm>
            <a:off x="1452060" y="4405696"/>
            <a:ext cx="534946" cy="534946"/>
            <a:chOff x="1452060" y="4405696"/>
            <a:chExt cx="534946" cy="534946"/>
          </a:xfrm>
        </p:grpSpPr>
        <p:sp>
          <p:nvSpPr>
            <p:cNvPr id="165" name="Elipse 164">
              <a:extLst>
                <a:ext uri="{FF2B5EF4-FFF2-40B4-BE49-F238E27FC236}">
                  <a16:creationId xmlns:a16="http://schemas.microsoft.com/office/drawing/2014/main" id="{11892687-6A89-424D-BA49-E076B1813220}"/>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66" name="Google Shape;9763;p16">
              <a:extLst>
                <a:ext uri="{FF2B5EF4-FFF2-40B4-BE49-F238E27FC236}">
                  <a16:creationId xmlns:a16="http://schemas.microsoft.com/office/drawing/2014/main" id="{4D5CB182-6F57-4085-A1C5-57DDA6A2EB14}"/>
                </a:ext>
              </a:extLst>
            </p:cNvPr>
            <p:cNvGrpSpPr/>
            <p:nvPr/>
          </p:nvGrpSpPr>
          <p:grpSpPr>
            <a:xfrm>
              <a:off x="1587258" y="4496558"/>
              <a:ext cx="264550" cy="353222"/>
              <a:chOff x="903530" y="3806125"/>
              <a:chExt cx="264550" cy="353222"/>
            </a:xfrm>
            <a:solidFill>
              <a:schemeClr val="tx2"/>
            </a:solidFill>
          </p:grpSpPr>
          <p:sp>
            <p:nvSpPr>
              <p:cNvPr id="167" name="Google Shape;9764;p16">
                <a:extLst>
                  <a:ext uri="{FF2B5EF4-FFF2-40B4-BE49-F238E27FC236}">
                    <a16:creationId xmlns:a16="http://schemas.microsoft.com/office/drawing/2014/main" id="{BAACEB59-CBA9-4075-9448-3DFCE3FA0EC5}"/>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9765;p16">
                <a:extLst>
                  <a:ext uri="{FF2B5EF4-FFF2-40B4-BE49-F238E27FC236}">
                    <a16:creationId xmlns:a16="http://schemas.microsoft.com/office/drawing/2014/main" id="{91380BE3-45A9-4FE4-8958-8A0508BFA01C}"/>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9766;p16">
                <a:extLst>
                  <a:ext uri="{FF2B5EF4-FFF2-40B4-BE49-F238E27FC236}">
                    <a16:creationId xmlns:a16="http://schemas.microsoft.com/office/drawing/2014/main" id="{64941D35-362C-4998-9C8B-64FA6B60C499}"/>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9767;p16">
                <a:extLst>
                  <a:ext uri="{FF2B5EF4-FFF2-40B4-BE49-F238E27FC236}">
                    <a16:creationId xmlns:a16="http://schemas.microsoft.com/office/drawing/2014/main" id="{9DF05512-532A-4D15-95D3-CFF20F718B06}"/>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 name="Google Shape;8552;p14">
            <a:extLst>
              <a:ext uri="{FF2B5EF4-FFF2-40B4-BE49-F238E27FC236}">
                <a16:creationId xmlns:a16="http://schemas.microsoft.com/office/drawing/2014/main" id="{42C3D455-BB7E-4498-9FA8-08C2F53034AA}"/>
              </a:ext>
            </a:extLst>
          </p:cNvPr>
          <p:cNvGrpSpPr/>
          <p:nvPr/>
        </p:nvGrpSpPr>
        <p:grpSpPr>
          <a:xfrm>
            <a:off x="2958661" y="4740873"/>
            <a:ext cx="355434" cy="355815"/>
            <a:chOff x="4673540" y="3680297"/>
            <a:chExt cx="355434" cy="355815"/>
          </a:xfrm>
          <a:solidFill>
            <a:schemeClr val="tx2"/>
          </a:solidFill>
        </p:grpSpPr>
        <p:sp>
          <p:nvSpPr>
            <p:cNvPr id="172" name="Google Shape;8553;p14">
              <a:extLst>
                <a:ext uri="{FF2B5EF4-FFF2-40B4-BE49-F238E27FC236}">
                  <a16:creationId xmlns:a16="http://schemas.microsoft.com/office/drawing/2014/main" id="{AE3ECF44-6805-4420-A6E9-9ADED316B217}"/>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8554;p14">
              <a:extLst>
                <a:ext uri="{FF2B5EF4-FFF2-40B4-BE49-F238E27FC236}">
                  <a16:creationId xmlns:a16="http://schemas.microsoft.com/office/drawing/2014/main" id="{F2B0B06C-A6D7-4240-B287-2DDBEC4125C0}"/>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8555;p14">
              <a:extLst>
                <a:ext uri="{FF2B5EF4-FFF2-40B4-BE49-F238E27FC236}">
                  <a16:creationId xmlns:a16="http://schemas.microsoft.com/office/drawing/2014/main" id="{08A3937C-5692-4FA0-AE3D-A2BCF3120742}"/>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9565;p16">
            <a:extLst>
              <a:ext uri="{FF2B5EF4-FFF2-40B4-BE49-F238E27FC236}">
                <a16:creationId xmlns:a16="http://schemas.microsoft.com/office/drawing/2014/main" id="{74FA15D7-69EC-4C10-8D32-51A6274FB5FB}"/>
              </a:ext>
            </a:extLst>
          </p:cNvPr>
          <p:cNvGrpSpPr/>
          <p:nvPr/>
        </p:nvGrpSpPr>
        <p:grpSpPr>
          <a:xfrm>
            <a:off x="4374141" y="4759340"/>
            <a:ext cx="353954" cy="318880"/>
            <a:chOff x="3988156" y="3380210"/>
            <a:chExt cx="353954" cy="318880"/>
          </a:xfrm>
          <a:solidFill>
            <a:schemeClr val="tx2"/>
          </a:solidFill>
        </p:grpSpPr>
        <p:sp>
          <p:nvSpPr>
            <p:cNvPr id="176" name="Google Shape;9566;p16">
              <a:extLst>
                <a:ext uri="{FF2B5EF4-FFF2-40B4-BE49-F238E27FC236}">
                  <a16:creationId xmlns:a16="http://schemas.microsoft.com/office/drawing/2014/main" id="{7F7B54F9-09CF-4E57-8E16-AE2283B5AEF4}"/>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9567;p16">
              <a:extLst>
                <a:ext uri="{FF2B5EF4-FFF2-40B4-BE49-F238E27FC236}">
                  <a16:creationId xmlns:a16="http://schemas.microsoft.com/office/drawing/2014/main" id="{43D029C1-6BBD-4DFC-A455-640178E1F4AF}"/>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9568;p16">
              <a:extLst>
                <a:ext uri="{FF2B5EF4-FFF2-40B4-BE49-F238E27FC236}">
                  <a16:creationId xmlns:a16="http://schemas.microsoft.com/office/drawing/2014/main" id="{5CD34F86-88DA-4B80-824F-FD160BF7F40D}"/>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9569;p16">
              <a:extLst>
                <a:ext uri="{FF2B5EF4-FFF2-40B4-BE49-F238E27FC236}">
                  <a16:creationId xmlns:a16="http://schemas.microsoft.com/office/drawing/2014/main" id="{E457EA61-C688-4A54-9307-F5B2094A0ACD}"/>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9570;p16">
              <a:extLst>
                <a:ext uri="{FF2B5EF4-FFF2-40B4-BE49-F238E27FC236}">
                  <a16:creationId xmlns:a16="http://schemas.microsoft.com/office/drawing/2014/main" id="{D3704F4E-EEE5-4AEA-BB6F-4C31F115AA24}"/>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9481;p16">
            <a:extLst>
              <a:ext uri="{FF2B5EF4-FFF2-40B4-BE49-F238E27FC236}">
                <a16:creationId xmlns:a16="http://schemas.microsoft.com/office/drawing/2014/main" id="{25FBB2AB-47DD-45D7-9601-F1A74055BFA5}"/>
              </a:ext>
            </a:extLst>
          </p:cNvPr>
          <p:cNvGrpSpPr/>
          <p:nvPr/>
        </p:nvGrpSpPr>
        <p:grpSpPr>
          <a:xfrm>
            <a:off x="5761688" y="4755251"/>
            <a:ext cx="446826" cy="327059"/>
            <a:chOff x="5733194" y="2431718"/>
            <a:chExt cx="446826" cy="327059"/>
          </a:xfrm>
          <a:solidFill>
            <a:schemeClr val="tx2"/>
          </a:solidFill>
        </p:grpSpPr>
        <p:sp>
          <p:nvSpPr>
            <p:cNvPr id="182" name="Google Shape;9482;p16">
              <a:extLst>
                <a:ext uri="{FF2B5EF4-FFF2-40B4-BE49-F238E27FC236}">
                  <a16:creationId xmlns:a16="http://schemas.microsoft.com/office/drawing/2014/main" id="{5501A6A4-14AF-4E56-982E-8F19A7560952}"/>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9483;p16">
              <a:extLst>
                <a:ext uri="{FF2B5EF4-FFF2-40B4-BE49-F238E27FC236}">
                  <a16:creationId xmlns:a16="http://schemas.microsoft.com/office/drawing/2014/main" id="{856688D5-8D95-4D18-B52A-725880659FE9}"/>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9484;p16">
              <a:extLst>
                <a:ext uri="{FF2B5EF4-FFF2-40B4-BE49-F238E27FC236}">
                  <a16:creationId xmlns:a16="http://schemas.microsoft.com/office/drawing/2014/main" id="{8FCCF5E7-605D-4022-A741-D289FFBAF7A8}"/>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9364;p16">
            <a:extLst>
              <a:ext uri="{FF2B5EF4-FFF2-40B4-BE49-F238E27FC236}">
                <a16:creationId xmlns:a16="http://schemas.microsoft.com/office/drawing/2014/main" id="{BEA8FA11-8974-4A39-8468-C7F6E2D9B603}"/>
              </a:ext>
            </a:extLst>
          </p:cNvPr>
          <p:cNvGrpSpPr/>
          <p:nvPr/>
        </p:nvGrpSpPr>
        <p:grpSpPr>
          <a:xfrm>
            <a:off x="7254833" y="4741040"/>
            <a:ext cx="355099" cy="355481"/>
            <a:chOff x="3539102" y="2427549"/>
            <a:chExt cx="355099" cy="355481"/>
          </a:xfrm>
          <a:solidFill>
            <a:schemeClr val="tx2"/>
          </a:solidFill>
        </p:grpSpPr>
        <p:sp>
          <p:nvSpPr>
            <p:cNvPr id="186" name="Google Shape;9365;p16">
              <a:extLst>
                <a:ext uri="{FF2B5EF4-FFF2-40B4-BE49-F238E27FC236}">
                  <a16:creationId xmlns:a16="http://schemas.microsoft.com/office/drawing/2014/main" id="{56884B39-A290-47E7-B97E-715C36D39FAF}"/>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9366;p16">
              <a:extLst>
                <a:ext uri="{FF2B5EF4-FFF2-40B4-BE49-F238E27FC236}">
                  <a16:creationId xmlns:a16="http://schemas.microsoft.com/office/drawing/2014/main" id="{2429CA61-CA78-4A39-88F9-731442730B2A}"/>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1" name="Picture 70">
            <a:extLst>
              <a:ext uri="{FF2B5EF4-FFF2-40B4-BE49-F238E27FC236}">
                <a16:creationId xmlns:a16="http://schemas.microsoft.com/office/drawing/2014/main" id="{DEF6C706-9A24-4D01-BEA8-2E2D7B19F0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3948" y="2059817"/>
            <a:ext cx="714074" cy="959278"/>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282905256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bg/>
                                          </p:spTgt>
                                        </p:tgtEl>
                                        <p:attrNameLst>
                                          <p:attrName>style.visibility</p:attrName>
                                        </p:attrNameLst>
                                      </p:cBhvr>
                                      <p:to>
                                        <p:strVal val="visible"/>
                                      </p:to>
                                    </p:set>
                                    <p:animEffect transition="in" filter="fade">
                                      <p:cBhvr>
                                        <p:cTn id="15" dur="500"/>
                                        <p:tgtEl>
                                          <p:spTgt spid="3">
                                            <p:bg/>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fade">
                                      <p:cBhvr>
                                        <p:cTn id="23" dur="500"/>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71"/>
                                        </p:tgtEl>
                                        <p:attrNameLst>
                                          <p:attrName>style.visibility</p:attrName>
                                        </p:attrNameLst>
                                      </p:cBhvr>
                                      <p:to>
                                        <p:strVal val="visible"/>
                                      </p:to>
                                    </p:set>
                                    <p:animEffect transition="in" filter="fade">
                                      <p:cBhvr>
                                        <p:cTn id="28"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D31D7332-7014-48E2-ABE9-BA5818405C1B}"/>
              </a:ext>
            </a:extLst>
          </p:cNvPr>
          <p:cNvSpPr/>
          <p:nvPr/>
        </p:nvSpPr>
        <p:spPr>
          <a:xfrm>
            <a:off x="0" y="1177682"/>
            <a:ext cx="9144000" cy="245929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grpSp>
        <p:nvGrpSpPr>
          <p:cNvPr id="59" name="Google Shape;5531;p16">
            <a:extLst>
              <a:ext uri="{FF2B5EF4-FFF2-40B4-BE49-F238E27FC236}">
                <a16:creationId xmlns:a16="http://schemas.microsoft.com/office/drawing/2014/main" id="{E67F6A49-939E-4377-BBFB-BB8524779214}"/>
              </a:ext>
            </a:extLst>
          </p:cNvPr>
          <p:cNvGrpSpPr/>
          <p:nvPr/>
        </p:nvGrpSpPr>
        <p:grpSpPr>
          <a:xfrm>
            <a:off x="172752" y="4222051"/>
            <a:ext cx="366364" cy="367290"/>
            <a:chOff x="-61783350" y="3743950"/>
            <a:chExt cx="316650" cy="317450"/>
          </a:xfrm>
          <a:solidFill>
            <a:schemeClr val="tx2"/>
          </a:solidFill>
        </p:grpSpPr>
        <p:sp>
          <p:nvSpPr>
            <p:cNvPr id="60" name="Google Shape;5532;p16">
              <a:extLst>
                <a:ext uri="{FF2B5EF4-FFF2-40B4-BE49-F238E27FC236}">
                  <a16:creationId xmlns:a16="http://schemas.microsoft.com/office/drawing/2014/main" id="{C157647D-86ED-4454-8E75-CDA8268A2984}"/>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1" name="Google Shape;5533;p16">
              <a:extLst>
                <a:ext uri="{FF2B5EF4-FFF2-40B4-BE49-F238E27FC236}">
                  <a16:creationId xmlns:a16="http://schemas.microsoft.com/office/drawing/2014/main" id="{02E25065-C547-4F5A-8FB8-8A49FBA61533}"/>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grpSp>
      <p:grpSp>
        <p:nvGrpSpPr>
          <p:cNvPr id="65" name="Google Shape;8552;p14">
            <a:extLst>
              <a:ext uri="{FF2B5EF4-FFF2-40B4-BE49-F238E27FC236}">
                <a16:creationId xmlns:a16="http://schemas.microsoft.com/office/drawing/2014/main" id="{0545BD23-37D3-43F1-82EA-70EB0C216528}"/>
              </a:ext>
            </a:extLst>
          </p:cNvPr>
          <p:cNvGrpSpPr/>
          <p:nvPr/>
        </p:nvGrpSpPr>
        <p:grpSpPr>
          <a:xfrm>
            <a:off x="2958661" y="4740873"/>
            <a:ext cx="355434" cy="355815"/>
            <a:chOff x="4673540" y="3680297"/>
            <a:chExt cx="355434" cy="355815"/>
          </a:xfrm>
          <a:noFill/>
        </p:grpSpPr>
        <p:sp>
          <p:nvSpPr>
            <p:cNvPr id="66" name="Google Shape;8553;p14">
              <a:extLst>
                <a:ext uri="{FF2B5EF4-FFF2-40B4-BE49-F238E27FC236}">
                  <a16:creationId xmlns:a16="http://schemas.microsoft.com/office/drawing/2014/main" id="{CA1D976C-1AF6-47E4-A234-BF1855DF645D}"/>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54;p14">
              <a:extLst>
                <a:ext uri="{FF2B5EF4-FFF2-40B4-BE49-F238E27FC236}">
                  <a16:creationId xmlns:a16="http://schemas.microsoft.com/office/drawing/2014/main" id="{64088C53-5D72-4DB4-9653-CD1BD4EA174D}"/>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55;p14">
              <a:extLst>
                <a:ext uri="{FF2B5EF4-FFF2-40B4-BE49-F238E27FC236}">
                  <a16:creationId xmlns:a16="http://schemas.microsoft.com/office/drawing/2014/main" id="{3A2D1CD3-8321-4202-82C9-D5CEF6D7B62C}"/>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rupo 68">
            <a:extLst>
              <a:ext uri="{FF2B5EF4-FFF2-40B4-BE49-F238E27FC236}">
                <a16:creationId xmlns:a16="http://schemas.microsoft.com/office/drawing/2014/main" id="{B99CA6A0-A04A-4A83-A87F-87030F73EBA6}"/>
              </a:ext>
            </a:extLst>
          </p:cNvPr>
          <p:cNvGrpSpPr/>
          <p:nvPr/>
        </p:nvGrpSpPr>
        <p:grpSpPr>
          <a:xfrm>
            <a:off x="2872041" y="4405696"/>
            <a:ext cx="528674" cy="528674"/>
            <a:chOff x="2872041" y="5239956"/>
            <a:chExt cx="528674" cy="528674"/>
          </a:xfrm>
        </p:grpSpPr>
        <p:sp>
          <p:nvSpPr>
            <p:cNvPr id="70" name="Elipse 69">
              <a:extLst>
                <a:ext uri="{FF2B5EF4-FFF2-40B4-BE49-F238E27FC236}">
                  <a16:creationId xmlns:a16="http://schemas.microsoft.com/office/drawing/2014/main" id="{DF49F1D3-4646-4F5E-9225-328782C701AA}"/>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71" name="Google Shape;8552;p14">
              <a:extLst>
                <a:ext uri="{FF2B5EF4-FFF2-40B4-BE49-F238E27FC236}">
                  <a16:creationId xmlns:a16="http://schemas.microsoft.com/office/drawing/2014/main" id="{AC8D91C6-E990-4C56-A812-F2AB108FA44F}"/>
                </a:ext>
              </a:extLst>
            </p:cNvPr>
            <p:cNvGrpSpPr/>
            <p:nvPr/>
          </p:nvGrpSpPr>
          <p:grpSpPr>
            <a:xfrm>
              <a:off x="2958661" y="5326386"/>
              <a:ext cx="355434" cy="355815"/>
              <a:chOff x="4673540" y="3680297"/>
              <a:chExt cx="355434" cy="355815"/>
            </a:xfrm>
            <a:solidFill>
              <a:schemeClr val="tx2"/>
            </a:solidFill>
          </p:grpSpPr>
          <p:sp>
            <p:nvSpPr>
              <p:cNvPr id="72" name="Google Shape;8553;p14">
                <a:extLst>
                  <a:ext uri="{FF2B5EF4-FFF2-40B4-BE49-F238E27FC236}">
                    <a16:creationId xmlns:a16="http://schemas.microsoft.com/office/drawing/2014/main" id="{CB2762F9-92DD-42A6-81B2-A6586C7AC2A0}"/>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554;p14">
                <a:extLst>
                  <a:ext uri="{FF2B5EF4-FFF2-40B4-BE49-F238E27FC236}">
                    <a16:creationId xmlns:a16="http://schemas.microsoft.com/office/drawing/2014/main" id="{044D3B7B-D67C-44E2-9DCB-90975AB1BF7B}"/>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555;p14">
                <a:extLst>
                  <a:ext uri="{FF2B5EF4-FFF2-40B4-BE49-F238E27FC236}">
                    <a16:creationId xmlns:a16="http://schemas.microsoft.com/office/drawing/2014/main" id="{0327CA8B-14D7-4F07-8D3B-CF3A2E1EFDCA}"/>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 name="Grupo 74">
            <a:extLst>
              <a:ext uri="{FF2B5EF4-FFF2-40B4-BE49-F238E27FC236}">
                <a16:creationId xmlns:a16="http://schemas.microsoft.com/office/drawing/2014/main" id="{BA65E620-A460-4D84-A56B-09A66D6B7952}"/>
              </a:ext>
            </a:extLst>
          </p:cNvPr>
          <p:cNvGrpSpPr/>
          <p:nvPr/>
        </p:nvGrpSpPr>
        <p:grpSpPr>
          <a:xfrm>
            <a:off x="4286781" y="5239956"/>
            <a:ext cx="528674" cy="528674"/>
            <a:chOff x="4286781" y="5239956"/>
            <a:chExt cx="528674" cy="528674"/>
          </a:xfrm>
        </p:grpSpPr>
        <p:sp>
          <p:nvSpPr>
            <p:cNvPr id="76" name="Elipse 75">
              <a:extLst>
                <a:ext uri="{FF2B5EF4-FFF2-40B4-BE49-F238E27FC236}">
                  <a16:creationId xmlns:a16="http://schemas.microsoft.com/office/drawing/2014/main" id="{EA512075-6B55-41DA-A269-6BE3C7B1154C}"/>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77" name="Google Shape;9565;p16">
              <a:extLst>
                <a:ext uri="{FF2B5EF4-FFF2-40B4-BE49-F238E27FC236}">
                  <a16:creationId xmlns:a16="http://schemas.microsoft.com/office/drawing/2014/main" id="{6AADCEFB-BC6D-4A8D-B1E0-D33458FA9720}"/>
                </a:ext>
              </a:extLst>
            </p:cNvPr>
            <p:cNvGrpSpPr/>
            <p:nvPr/>
          </p:nvGrpSpPr>
          <p:grpSpPr>
            <a:xfrm>
              <a:off x="4374141" y="5344853"/>
              <a:ext cx="353954" cy="318880"/>
              <a:chOff x="3988156" y="3380210"/>
              <a:chExt cx="353954" cy="318880"/>
            </a:xfrm>
            <a:solidFill>
              <a:schemeClr val="tx2"/>
            </a:solidFill>
          </p:grpSpPr>
          <p:sp>
            <p:nvSpPr>
              <p:cNvPr id="78" name="Google Shape;9566;p16">
                <a:extLst>
                  <a:ext uri="{FF2B5EF4-FFF2-40B4-BE49-F238E27FC236}">
                    <a16:creationId xmlns:a16="http://schemas.microsoft.com/office/drawing/2014/main" id="{CB60ECED-38F3-4946-A152-014602703F74}"/>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9567;p16">
                <a:extLst>
                  <a:ext uri="{FF2B5EF4-FFF2-40B4-BE49-F238E27FC236}">
                    <a16:creationId xmlns:a16="http://schemas.microsoft.com/office/drawing/2014/main" id="{B2B96E68-9908-4BA7-95B9-6180DA1AC815}"/>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568;p16">
                <a:extLst>
                  <a:ext uri="{FF2B5EF4-FFF2-40B4-BE49-F238E27FC236}">
                    <a16:creationId xmlns:a16="http://schemas.microsoft.com/office/drawing/2014/main" id="{E8DB0FD6-839F-4580-9025-8AAA78B364B3}"/>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9569;p16">
                <a:extLst>
                  <a:ext uri="{FF2B5EF4-FFF2-40B4-BE49-F238E27FC236}">
                    <a16:creationId xmlns:a16="http://schemas.microsoft.com/office/drawing/2014/main" id="{997E339E-8DE9-4558-A86B-86490E70EB1D}"/>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9570;p16">
                <a:extLst>
                  <a:ext uri="{FF2B5EF4-FFF2-40B4-BE49-F238E27FC236}">
                    <a16:creationId xmlns:a16="http://schemas.microsoft.com/office/drawing/2014/main" id="{DCCEDC45-7D29-44A4-8DC7-7859B93AB9D2}"/>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 name="Grupo 82">
            <a:extLst>
              <a:ext uri="{FF2B5EF4-FFF2-40B4-BE49-F238E27FC236}">
                <a16:creationId xmlns:a16="http://schemas.microsoft.com/office/drawing/2014/main" id="{727A7CD8-6CF0-4E3A-95AA-70C71583C9B6}"/>
              </a:ext>
            </a:extLst>
          </p:cNvPr>
          <p:cNvGrpSpPr/>
          <p:nvPr/>
        </p:nvGrpSpPr>
        <p:grpSpPr>
          <a:xfrm>
            <a:off x="5720764" y="5239955"/>
            <a:ext cx="528675" cy="528675"/>
            <a:chOff x="5720764" y="5239955"/>
            <a:chExt cx="528675" cy="528675"/>
          </a:xfrm>
        </p:grpSpPr>
        <p:sp>
          <p:nvSpPr>
            <p:cNvPr id="84" name="Elipse 83">
              <a:extLst>
                <a:ext uri="{FF2B5EF4-FFF2-40B4-BE49-F238E27FC236}">
                  <a16:creationId xmlns:a16="http://schemas.microsoft.com/office/drawing/2014/main" id="{C86782C5-5824-43DC-98F7-A6ACBC3BC9D7}"/>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5" name="Google Shape;9481;p16">
              <a:extLst>
                <a:ext uri="{FF2B5EF4-FFF2-40B4-BE49-F238E27FC236}">
                  <a16:creationId xmlns:a16="http://schemas.microsoft.com/office/drawing/2014/main" id="{B6B97551-88F2-4E97-B80F-ADEEA2E54A0E}"/>
                </a:ext>
              </a:extLst>
            </p:cNvPr>
            <p:cNvGrpSpPr/>
            <p:nvPr/>
          </p:nvGrpSpPr>
          <p:grpSpPr>
            <a:xfrm>
              <a:off x="5761688" y="5340763"/>
              <a:ext cx="446826" cy="327059"/>
              <a:chOff x="5733194" y="2431718"/>
              <a:chExt cx="446826" cy="327059"/>
            </a:xfrm>
            <a:solidFill>
              <a:schemeClr val="tx2"/>
            </a:solidFill>
          </p:grpSpPr>
          <p:sp>
            <p:nvSpPr>
              <p:cNvPr id="86" name="Google Shape;9482;p16">
                <a:extLst>
                  <a:ext uri="{FF2B5EF4-FFF2-40B4-BE49-F238E27FC236}">
                    <a16:creationId xmlns:a16="http://schemas.microsoft.com/office/drawing/2014/main" id="{E69D4716-F7C1-429B-AB7D-B1B4CEB8E537}"/>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483;p16">
                <a:extLst>
                  <a:ext uri="{FF2B5EF4-FFF2-40B4-BE49-F238E27FC236}">
                    <a16:creationId xmlns:a16="http://schemas.microsoft.com/office/drawing/2014/main" id="{1A92444A-F87F-4A3C-8403-05DE019101B4}"/>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9484;p16">
                <a:extLst>
                  <a:ext uri="{FF2B5EF4-FFF2-40B4-BE49-F238E27FC236}">
                    <a16:creationId xmlns:a16="http://schemas.microsoft.com/office/drawing/2014/main" id="{B0F35281-D4A7-4E3B-BD71-EFDB7B97C1F4}"/>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 name="Grupo 88">
            <a:extLst>
              <a:ext uri="{FF2B5EF4-FFF2-40B4-BE49-F238E27FC236}">
                <a16:creationId xmlns:a16="http://schemas.microsoft.com/office/drawing/2014/main" id="{96325CBD-38CA-43FE-A272-FD7C9292FE3B}"/>
              </a:ext>
            </a:extLst>
          </p:cNvPr>
          <p:cNvGrpSpPr/>
          <p:nvPr/>
        </p:nvGrpSpPr>
        <p:grpSpPr>
          <a:xfrm>
            <a:off x="7159237" y="5228879"/>
            <a:ext cx="546290" cy="546290"/>
            <a:chOff x="7159237" y="5228879"/>
            <a:chExt cx="546290" cy="546290"/>
          </a:xfrm>
        </p:grpSpPr>
        <p:sp>
          <p:nvSpPr>
            <p:cNvPr id="90" name="Elipse 89">
              <a:extLst>
                <a:ext uri="{FF2B5EF4-FFF2-40B4-BE49-F238E27FC236}">
                  <a16:creationId xmlns:a16="http://schemas.microsoft.com/office/drawing/2014/main" id="{87B2FD06-4932-43E0-ADB8-F0028A7B4F38}"/>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91" name="Google Shape;9364;p16">
              <a:extLst>
                <a:ext uri="{FF2B5EF4-FFF2-40B4-BE49-F238E27FC236}">
                  <a16:creationId xmlns:a16="http://schemas.microsoft.com/office/drawing/2014/main" id="{0DCE1E54-288B-4A9F-9967-4F738EC6A5B1}"/>
                </a:ext>
              </a:extLst>
            </p:cNvPr>
            <p:cNvGrpSpPr/>
            <p:nvPr/>
          </p:nvGrpSpPr>
          <p:grpSpPr>
            <a:xfrm>
              <a:off x="7254833" y="5324284"/>
              <a:ext cx="355099" cy="355481"/>
              <a:chOff x="3539102" y="2427549"/>
              <a:chExt cx="355099" cy="355481"/>
            </a:xfrm>
            <a:solidFill>
              <a:schemeClr val="tx2"/>
            </a:solidFill>
          </p:grpSpPr>
          <p:sp>
            <p:nvSpPr>
              <p:cNvPr id="92" name="Google Shape;9365;p16">
                <a:extLst>
                  <a:ext uri="{FF2B5EF4-FFF2-40B4-BE49-F238E27FC236}">
                    <a16:creationId xmlns:a16="http://schemas.microsoft.com/office/drawing/2014/main" id="{88777F76-F122-431A-9FF1-4539AAE100A8}"/>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66;p16">
                <a:extLst>
                  <a:ext uri="{FF2B5EF4-FFF2-40B4-BE49-F238E27FC236}">
                    <a16:creationId xmlns:a16="http://schemas.microsoft.com/office/drawing/2014/main" id="{2B72286D-D70A-4002-BEE6-A4F83E676AAA}"/>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 name="Grupo 93">
            <a:extLst>
              <a:ext uri="{FF2B5EF4-FFF2-40B4-BE49-F238E27FC236}">
                <a16:creationId xmlns:a16="http://schemas.microsoft.com/office/drawing/2014/main" id="{F07A9D62-B0E9-4BFC-B801-9B46758A25C1}"/>
              </a:ext>
            </a:extLst>
          </p:cNvPr>
          <p:cNvGrpSpPr/>
          <p:nvPr/>
        </p:nvGrpSpPr>
        <p:grpSpPr>
          <a:xfrm>
            <a:off x="1452060" y="5280286"/>
            <a:ext cx="534946" cy="534946"/>
            <a:chOff x="1452060" y="4405696"/>
            <a:chExt cx="534946" cy="534946"/>
          </a:xfrm>
        </p:grpSpPr>
        <p:sp>
          <p:nvSpPr>
            <p:cNvPr id="95" name="Elipse 94">
              <a:extLst>
                <a:ext uri="{FF2B5EF4-FFF2-40B4-BE49-F238E27FC236}">
                  <a16:creationId xmlns:a16="http://schemas.microsoft.com/office/drawing/2014/main" id="{84421098-94B0-4480-A4FD-27C9055E142A}"/>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96" name="Google Shape;9763;p16">
              <a:extLst>
                <a:ext uri="{FF2B5EF4-FFF2-40B4-BE49-F238E27FC236}">
                  <a16:creationId xmlns:a16="http://schemas.microsoft.com/office/drawing/2014/main" id="{C9913D12-A1A6-466C-99B9-F3068A9894CD}"/>
                </a:ext>
              </a:extLst>
            </p:cNvPr>
            <p:cNvGrpSpPr/>
            <p:nvPr/>
          </p:nvGrpSpPr>
          <p:grpSpPr>
            <a:xfrm>
              <a:off x="1587258" y="4496558"/>
              <a:ext cx="264550" cy="353222"/>
              <a:chOff x="903530" y="3806125"/>
              <a:chExt cx="264550" cy="353222"/>
            </a:xfrm>
            <a:solidFill>
              <a:schemeClr val="tx2"/>
            </a:solidFill>
          </p:grpSpPr>
          <p:sp>
            <p:nvSpPr>
              <p:cNvPr id="97" name="Google Shape;9764;p16">
                <a:extLst>
                  <a:ext uri="{FF2B5EF4-FFF2-40B4-BE49-F238E27FC236}">
                    <a16:creationId xmlns:a16="http://schemas.microsoft.com/office/drawing/2014/main" id="{2E32ACAB-2146-44E2-8867-01B7E73E8896}"/>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765;p16">
                <a:extLst>
                  <a:ext uri="{FF2B5EF4-FFF2-40B4-BE49-F238E27FC236}">
                    <a16:creationId xmlns:a16="http://schemas.microsoft.com/office/drawing/2014/main" id="{BC22A08D-F479-4E11-B05B-696962EA91E3}"/>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766;p16">
                <a:extLst>
                  <a:ext uri="{FF2B5EF4-FFF2-40B4-BE49-F238E27FC236}">
                    <a16:creationId xmlns:a16="http://schemas.microsoft.com/office/drawing/2014/main" id="{5E1FE91F-AC75-4742-B0FA-1D407008F978}"/>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9767;p16">
                <a:extLst>
                  <a:ext uri="{FF2B5EF4-FFF2-40B4-BE49-F238E27FC236}">
                    <a16:creationId xmlns:a16="http://schemas.microsoft.com/office/drawing/2014/main" id="{D726437C-3C64-4DB8-9C96-AFB27454CB34}"/>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 name="Forma libre: forma 100">
            <a:extLst>
              <a:ext uri="{FF2B5EF4-FFF2-40B4-BE49-F238E27FC236}">
                <a16:creationId xmlns:a16="http://schemas.microsoft.com/office/drawing/2014/main" id="{70DE41BF-4948-4287-91A3-8D7C0E199093}"/>
              </a:ext>
            </a:extLst>
          </p:cNvPr>
          <p:cNvSpPr/>
          <p:nvPr/>
        </p:nvSpPr>
        <p:spPr>
          <a:xfrm>
            <a:off x="-5887786" y="4700181"/>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102" name="Google Shape;9565;p16">
            <a:extLst>
              <a:ext uri="{FF2B5EF4-FFF2-40B4-BE49-F238E27FC236}">
                <a16:creationId xmlns:a16="http://schemas.microsoft.com/office/drawing/2014/main" id="{8394D885-DD1C-4C9D-8D2D-427C164F6C5D}"/>
              </a:ext>
            </a:extLst>
          </p:cNvPr>
          <p:cNvGrpSpPr/>
          <p:nvPr/>
        </p:nvGrpSpPr>
        <p:grpSpPr>
          <a:xfrm>
            <a:off x="4374141" y="4759340"/>
            <a:ext cx="353954" cy="318880"/>
            <a:chOff x="3988156" y="3380210"/>
            <a:chExt cx="353954" cy="318880"/>
          </a:xfrm>
          <a:solidFill>
            <a:schemeClr val="tx2"/>
          </a:solidFill>
        </p:grpSpPr>
        <p:sp>
          <p:nvSpPr>
            <p:cNvPr id="103" name="Google Shape;9566;p16">
              <a:extLst>
                <a:ext uri="{FF2B5EF4-FFF2-40B4-BE49-F238E27FC236}">
                  <a16:creationId xmlns:a16="http://schemas.microsoft.com/office/drawing/2014/main" id="{0A16CB4A-0003-4A5E-921E-0A968EDA96F6}"/>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567;p16">
              <a:extLst>
                <a:ext uri="{FF2B5EF4-FFF2-40B4-BE49-F238E27FC236}">
                  <a16:creationId xmlns:a16="http://schemas.microsoft.com/office/drawing/2014/main" id="{CD2FED6B-01B9-46B5-BEEA-F9677BB86904}"/>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568;p16">
              <a:extLst>
                <a:ext uri="{FF2B5EF4-FFF2-40B4-BE49-F238E27FC236}">
                  <a16:creationId xmlns:a16="http://schemas.microsoft.com/office/drawing/2014/main" id="{78BB766D-1453-469C-AA3D-F28C8A51AD94}"/>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569;p16">
              <a:extLst>
                <a:ext uri="{FF2B5EF4-FFF2-40B4-BE49-F238E27FC236}">
                  <a16:creationId xmlns:a16="http://schemas.microsoft.com/office/drawing/2014/main" id="{5783077E-46FB-413F-A847-85474D99E4BF}"/>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570;p16">
              <a:extLst>
                <a:ext uri="{FF2B5EF4-FFF2-40B4-BE49-F238E27FC236}">
                  <a16:creationId xmlns:a16="http://schemas.microsoft.com/office/drawing/2014/main" id="{136054FE-52B0-4C5C-A9AE-321FE06B1B69}"/>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9481;p16">
            <a:extLst>
              <a:ext uri="{FF2B5EF4-FFF2-40B4-BE49-F238E27FC236}">
                <a16:creationId xmlns:a16="http://schemas.microsoft.com/office/drawing/2014/main" id="{7583EACD-0DCB-4A4D-9A38-B1328EAF2902}"/>
              </a:ext>
            </a:extLst>
          </p:cNvPr>
          <p:cNvGrpSpPr/>
          <p:nvPr/>
        </p:nvGrpSpPr>
        <p:grpSpPr>
          <a:xfrm>
            <a:off x="5761688" y="4755251"/>
            <a:ext cx="446826" cy="327059"/>
            <a:chOff x="5733194" y="2431718"/>
            <a:chExt cx="446826" cy="327059"/>
          </a:xfrm>
          <a:solidFill>
            <a:schemeClr val="tx2"/>
          </a:solidFill>
        </p:grpSpPr>
        <p:sp>
          <p:nvSpPr>
            <p:cNvPr id="109" name="Google Shape;9482;p16">
              <a:extLst>
                <a:ext uri="{FF2B5EF4-FFF2-40B4-BE49-F238E27FC236}">
                  <a16:creationId xmlns:a16="http://schemas.microsoft.com/office/drawing/2014/main" id="{4CEFC8BE-09DE-4077-BAD3-94BC23202DCC}"/>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9483;p16">
              <a:extLst>
                <a:ext uri="{FF2B5EF4-FFF2-40B4-BE49-F238E27FC236}">
                  <a16:creationId xmlns:a16="http://schemas.microsoft.com/office/drawing/2014/main" id="{448BAF22-0767-46B2-9FA3-CC6FF1741403}"/>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9484;p16">
              <a:extLst>
                <a:ext uri="{FF2B5EF4-FFF2-40B4-BE49-F238E27FC236}">
                  <a16:creationId xmlns:a16="http://schemas.microsoft.com/office/drawing/2014/main" id="{03338AA4-1605-4B40-A34D-06198540AA62}"/>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9364;p16">
            <a:extLst>
              <a:ext uri="{FF2B5EF4-FFF2-40B4-BE49-F238E27FC236}">
                <a16:creationId xmlns:a16="http://schemas.microsoft.com/office/drawing/2014/main" id="{50552CB0-2ABC-4D2A-AA30-71FCC2E0CE0C}"/>
              </a:ext>
            </a:extLst>
          </p:cNvPr>
          <p:cNvGrpSpPr/>
          <p:nvPr/>
        </p:nvGrpSpPr>
        <p:grpSpPr>
          <a:xfrm>
            <a:off x="7254833" y="4741040"/>
            <a:ext cx="355099" cy="355481"/>
            <a:chOff x="3539102" y="2427549"/>
            <a:chExt cx="355099" cy="355481"/>
          </a:xfrm>
          <a:solidFill>
            <a:schemeClr val="tx2"/>
          </a:solidFill>
        </p:grpSpPr>
        <p:sp>
          <p:nvSpPr>
            <p:cNvPr id="113" name="Google Shape;9365;p16">
              <a:extLst>
                <a:ext uri="{FF2B5EF4-FFF2-40B4-BE49-F238E27FC236}">
                  <a16:creationId xmlns:a16="http://schemas.microsoft.com/office/drawing/2014/main" id="{6E63EF22-9B15-41C1-A5F4-583E46CA0685}"/>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366;p16">
              <a:extLst>
                <a:ext uri="{FF2B5EF4-FFF2-40B4-BE49-F238E27FC236}">
                  <a16:creationId xmlns:a16="http://schemas.microsoft.com/office/drawing/2014/main" id="{31A60177-5623-4A2F-96E7-95DEF2038D35}"/>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9763;p16">
            <a:extLst>
              <a:ext uri="{FF2B5EF4-FFF2-40B4-BE49-F238E27FC236}">
                <a16:creationId xmlns:a16="http://schemas.microsoft.com/office/drawing/2014/main" id="{089C2AB3-304B-43FE-AA3C-28291683F9DF}"/>
              </a:ext>
            </a:extLst>
          </p:cNvPr>
          <p:cNvGrpSpPr/>
          <p:nvPr/>
        </p:nvGrpSpPr>
        <p:grpSpPr>
          <a:xfrm>
            <a:off x="1587258" y="4742169"/>
            <a:ext cx="264550" cy="353222"/>
            <a:chOff x="903530" y="3806125"/>
            <a:chExt cx="264550" cy="353222"/>
          </a:xfrm>
          <a:solidFill>
            <a:schemeClr val="tx2"/>
          </a:solidFill>
        </p:grpSpPr>
        <p:sp>
          <p:nvSpPr>
            <p:cNvPr id="116" name="Google Shape;9764;p16">
              <a:extLst>
                <a:ext uri="{FF2B5EF4-FFF2-40B4-BE49-F238E27FC236}">
                  <a16:creationId xmlns:a16="http://schemas.microsoft.com/office/drawing/2014/main" id="{AED9A83D-3CEC-4DAB-9E59-73FD89E8645E}"/>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9765;p16">
              <a:extLst>
                <a:ext uri="{FF2B5EF4-FFF2-40B4-BE49-F238E27FC236}">
                  <a16:creationId xmlns:a16="http://schemas.microsoft.com/office/drawing/2014/main" id="{AB51EF2D-3E92-4F50-8613-144DC2C462D1}"/>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9766;p16">
              <a:extLst>
                <a:ext uri="{FF2B5EF4-FFF2-40B4-BE49-F238E27FC236}">
                  <a16:creationId xmlns:a16="http://schemas.microsoft.com/office/drawing/2014/main" id="{9CC7C0C7-04F9-4331-8391-EB2B10433A94}"/>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9767;p16">
              <a:extLst>
                <a:ext uri="{FF2B5EF4-FFF2-40B4-BE49-F238E27FC236}">
                  <a16:creationId xmlns:a16="http://schemas.microsoft.com/office/drawing/2014/main" id="{83609360-6F37-410E-84BF-F31F9837B325}"/>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roup 11">
            <a:extLst>
              <a:ext uri="{FF2B5EF4-FFF2-40B4-BE49-F238E27FC236}">
                <a16:creationId xmlns:a16="http://schemas.microsoft.com/office/drawing/2014/main" id="{E98FF5AE-F257-4612-A6AB-DD68DDC46274}"/>
              </a:ext>
            </a:extLst>
          </p:cNvPr>
          <p:cNvGrpSpPr/>
          <p:nvPr/>
        </p:nvGrpSpPr>
        <p:grpSpPr>
          <a:xfrm>
            <a:off x="323126" y="1333882"/>
            <a:ext cx="2837912" cy="2001366"/>
            <a:chOff x="323126" y="1288213"/>
            <a:chExt cx="2837912" cy="2001366"/>
          </a:xfrm>
          <a:effectLst>
            <a:outerShdw blurRad="50800" dist="38100" dir="5400000" algn="t" rotWithShape="0">
              <a:prstClr val="black">
                <a:alpha val="40000"/>
              </a:prstClr>
            </a:outerShdw>
          </a:effectLst>
        </p:grpSpPr>
        <p:sp>
          <p:nvSpPr>
            <p:cNvPr id="120" name="TextBox 119">
              <a:extLst>
                <a:ext uri="{FF2B5EF4-FFF2-40B4-BE49-F238E27FC236}">
                  <a16:creationId xmlns:a16="http://schemas.microsoft.com/office/drawing/2014/main" id="{7611E64D-9CEE-4364-8FFD-A7A6DC245991}"/>
                </a:ext>
              </a:extLst>
            </p:cNvPr>
            <p:cNvSpPr txBox="1"/>
            <p:nvPr/>
          </p:nvSpPr>
          <p:spPr>
            <a:xfrm>
              <a:off x="323126" y="2212361"/>
              <a:ext cx="2837912" cy="1077218"/>
            </a:xfrm>
            <a:prstGeom prst="rect">
              <a:avLst/>
            </a:prstGeom>
            <a:noFill/>
            <a:effectLst/>
          </p:spPr>
          <p:txBody>
            <a:bodyPr wrap="square">
              <a:spAutoFit/>
            </a:bodyPr>
            <a:lstStyle/>
            <a:p>
              <a:pPr marL="0" lvl="0" indent="0" algn="ctr">
                <a:lnSpc>
                  <a:spcPts val="4543"/>
                </a:lnSpc>
              </a:pPr>
              <a:r>
                <a:rPr lang="en-US" sz="1050" b="1" dirty="0">
                  <a:solidFill>
                    <a:schemeClr val="tx2"/>
                  </a:solidFill>
                </a:rPr>
                <a:t> </a:t>
              </a:r>
              <a:endParaRPr lang="en-US" sz="1050" b="1" dirty="0">
                <a:solidFill>
                  <a:schemeClr val="bg2"/>
                </a:solidFill>
              </a:endParaRPr>
            </a:p>
            <a:p>
              <a:pPr marL="0" lvl="0" indent="0" algn="ctr"/>
              <a:r>
                <a:rPr lang="en-US" sz="700" dirty="0"/>
                <a:t>I’m </a:t>
              </a:r>
              <a:r>
                <a:rPr lang="en-US" sz="1100" b="1" dirty="0"/>
                <a:t>Sakib Akhter </a:t>
              </a:r>
              <a:r>
                <a:rPr lang="en-US" sz="600" dirty="0"/>
                <a:t>212002083</a:t>
              </a:r>
              <a:br>
                <a:rPr lang="en-US" sz="800" dirty="0"/>
              </a:br>
              <a:r>
                <a:rPr lang="en-US" sz="800" dirty="0"/>
                <a:t>Department of CSE </a:t>
              </a:r>
            </a:p>
            <a:p>
              <a:pPr marL="0" lvl="0" indent="0" algn="ctr"/>
              <a:r>
                <a:rPr lang="en-US" sz="800" b="1" dirty="0">
                  <a:solidFill>
                    <a:srgbClr val="92D050"/>
                  </a:solidFill>
                  <a:latin typeface="Arial Black" panose="020B0A04020102020204" pitchFamily="34" charset="0"/>
                </a:rPr>
                <a:t>Green University Bangladesh</a:t>
              </a:r>
              <a:endParaRPr lang="en-US" sz="800" dirty="0">
                <a:solidFill>
                  <a:srgbClr val="92D050"/>
                </a:solidFill>
              </a:endParaRPr>
            </a:p>
          </p:txBody>
        </p:sp>
        <p:grpSp>
          <p:nvGrpSpPr>
            <p:cNvPr id="121" name="Group 120">
              <a:extLst>
                <a:ext uri="{FF2B5EF4-FFF2-40B4-BE49-F238E27FC236}">
                  <a16:creationId xmlns:a16="http://schemas.microsoft.com/office/drawing/2014/main" id="{FA3B3414-7F6E-4C0D-BF28-7A65857EFB39}"/>
                </a:ext>
              </a:extLst>
            </p:cNvPr>
            <p:cNvGrpSpPr/>
            <p:nvPr/>
          </p:nvGrpSpPr>
          <p:grpSpPr>
            <a:xfrm>
              <a:off x="1036727" y="1288213"/>
              <a:ext cx="1410711" cy="1410882"/>
              <a:chOff x="884917" y="1151516"/>
              <a:chExt cx="2001827" cy="2002070"/>
            </a:xfrm>
            <a:effectLst>
              <a:outerShdw blurRad="76200" dir="18900000" sy="23000" kx="-1200000" algn="bl" rotWithShape="0">
                <a:prstClr val="black">
                  <a:alpha val="20000"/>
                </a:prstClr>
              </a:outerShdw>
            </a:effectLst>
          </p:grpSpPr>
          <p:sp>
            <p:nvSpPr>
              <p:cNvPr id="122" name="Google Shape;4032;p67">
                <a:extLst>
                  <a:ext uri="{FF2B5EF4-FFF2-40B4-BE49-F238E27FC236}">
                    <a16:creationId xmlns:a16="http://schemas.microsoft.com/office/drawing/2014/main" id="{99711975-B560-4437-AF9E-3737ED9A611C}"/>
                  </a:ext>
                </a:extLst>
              </p:cNvPr>
              <p:cNvSpPr/>
              <p:nvPr/>
            </p:nvSpPr>
            <p:spPr>
              <a:xfrm>
                <a:off x="934927" y="1198352"/>
                <a:ext cx="1901991" cy="1901991"/>
              </a:xfrm>
              <a:prstGeom prst="ellipse">
                <a:avLst/>
              </a:prstGeom>
              <a:noFill/>
              <a:ln w="19050" cap="flat" cmpd="sng">
                <a:solidFill>
                  <a:schemeClr val="accent3"/>
                </a:solidFill>
                <a:prstDash val="solid"/>
                <a:round/>
                <a:headEnd type="none" w="sm" len="sm"/>
                <a:tailEnd type="none" w="sm" len="sm"/>
              </a:ln>
              <a:effectLst>
                <a:outerShdw blurRad="50800" dist="38100" algn="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3" name="Google Shape;4034;p67">
                <a:extLst>
                  <a:ext uri="{FF2B5EF4-FFF2-40B4-BE49-F238E27FC236}">
                    <a16:creationId xmlns:a16="http://schemas.microsoft.com/office/drawing/2014/main" id="{CA031C17-1829-4F9A-95FF-C3629D0CA4F5}"/>
                  </a:ext>
                </a:extLst>
              </p:cNvPr>
              <p:cNvPicPr preferRelativeResize="0"/>
              <p:nvPr/>
            </p:nvPicPr>
            <p:blipFill rotWithShape="1">
              <a:blip r:embed="rId2">
                <a:extLst>
                  <a:ext uri="{28A0092B-C50C-407E-A947-70E740481C1C}">
                    <a14:useLocalDpi xmlns:a14="http://schemas.microsoft.com/office/drawing/2010/main" val="0"/>
                  </a:ext>
                </a:extLst>
              </a:blip>
              <a:srcRect l="24633" t="1095" r="30526" b="43770"/>
              <a:stretch/>
            </p:blipFill>
            <p:spPr>
              <a:xfrm>
                <a:off x="1058470" y="1292040"/>
                <a:ext cx="1678820" cy="1717810"/>
              </a:xfrm>
              <a:prstGeom prst="ellipse">
                <a:avLst/>
              </a:prstGeom>
              <a:noFill/>
              <a:ln>
                <a:noFill/>
              </a:ln>
            </p:spPr>
          </p:pic>
          <p:sp>
            <p:nvSpPr>
              <p:cNvPr id="124" name="Google Shape;4036;p67">
                <a:extLst>
                  <a:ext uri="{FF2B5EF4-FFF2-40B4-BE49-F238E27FC236}">
                    <a16:creationId xmlns:a16="http://schemas.microsoft.com/office/drawing/2014/main" id="{FE7C987B-1794-4A84-A8DC-635760EBA108}"/>
                  </a:ext>
                </a:extLst>
              </p:cNvPr>
              <p:cNvSpPr/>
              <p:nvPr/>
            </p:nvSpPr>
            <p:spPr>
              <a:xfrm>
                <a:off x="960563" y="1770817"/>
                <a:ext cx="70201" cy="7020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4037;p67">
                <a:extLst>
                  <a:ext uri="{FF2B5EF4-FFF2-40B4-BE49-F238E27FC236}">
                    <a16:creationId xmlns:a16="http://schemas.microsoft.com/office/drawing/2014/main" id="{1C019CD7-48E9-4E64-9781-3F2FCFBA65D6}"/>
                  </a:ext>
                </a:extLst>
              </p:cNvPr>
              <p:cNvSpPr/>
              <p:nvPr/>
            </p:nvSpPr>
            <p:spPr>
              <a:xfrm>
                <a:off x="1886640" y="3063486"/>
                <a:ext cx="70201" cy="7020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4031;p67">
                <a:extLst>
                  <a:ext uri="{FF2B5EF4-FFF2-40B4-BE49-F238E27FC236}">
                    <a16:creationId xmlns:a16="http://schemas.microsoft.com/office/drawing/2014/main" id="{5DD97285-1A06-4AEB-8DCD-C45414B28A88}"/>
                  </a:ext>
                </a:extLst>
              </p:cNvPr>
              <p:cNvSpPr/>
              <p:nvPr/>
            </p:nvSpPr>
            <p:spPr>
              <a:xfrm>
                <a:off x="884917" y="1151516"/>
                <a:ext cx="2001827" cy="2002070"/>
              </a:xfrm>
              <a:prstGeom prst="blockArc">
                <a:avLst>
                  <a:gd name="adj1" fmla="val 16240738"/>
                  <a:gd name="adj2" fmla="val 2778354"/>
                  <a:gd name="adj3" fmla="val 4615"/>
                </a:avLst>
              </a:prstGeom>
              <a:solidFill>
                <a:schemeClr val="accent1"/>
              </a:solidFill>
              <a:ln>
                <a:noFill/>
              </a:ln>
              <a:effectLst>
                <a:outerShdw blurRad="50800" dist="38100" algn="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83" name="Group 182">
            <a:extLst>
              <a:ext uri="{FF2B5EF4-FFF2-40B4-BE49-F238E27FC236}">
                <a16:creationId xmlns:a16="http://schemas.microsoft.com/office/drawing/2014/main" id="{2970D2CD-311C-4A9A-89D5-6700AAA3B976}"/>
              </a:ext>
            </a:extLst>
          </p:cNvPr>
          <p:cNvGrpSpPr/>
          <p:nvPr/>
        </p:nvGrpSpPr>
        <p:grpSpPr>
          <a:xfrm>
            <a:off x="3074059" y="1333882"/>
            <a:ext cx="2837912" cy="2001366"/>
            <a:chOff x="323126" y="1288213"/>
            <a:chExt cx="2837912" cy="2001366"/>
          </a:xfrm>
          <a:effectLst>
            <a:outerShdw blurRad="50800" dist="38100" dir="8100000" algn="tr" rotWithShape="0">
              <a:prstClr val="black">
                <a:alpha val="40000"/>
              </a:prstClr>
            </a:outerShdw>
          </a:effectLst>
        </p:grpSpPr>
        <p:sp>
          <p:nvSpPr>
            <p:cNvPr id="184" name="TextBox 183">
              <a:extLst>
                <a:ext uri="{FF2B5EF4-FFF2-40B4-BE49-F238E27FC236}">
                  <a16:creationId xmlns:a16="http://schemas.microsoft.com/office/drawing/2014/main" id="{24E19124-FAEE-40D7-BE31-43483F7666D1}"/>
                </a:ext>
              </a:extLst>
            </p:cNvPr>
            <p:cNvSpPr txBox="1"/>
            <p:nvPr/>
          </p:nvSpPr>
          <p:spPr>
            <a:xfrm>
              <a:off x="323126" y="2212361"/>
              <a:ext cx="2837912" cy="1077218"/>
            </a:xfrm>
            <a:prstGeom prst="rect">
              <a:avLst/>
            </a:prstGeom>
            <a:noFill/>
            <a:effectLst/>
          </p:spPr>
          <p:txBody>
            <a:bodyPr wrap="square">
              <a:spAutoFit/>
            </a:bodyPr>
            <a:lstStyle/>
            <a:p>
              <a:pPr marL="0" lvl="0" indent="0" algn="ctr">
                <a:lnSpc>
                  <a:spcPts val="4543"/>
                </a:lnSpc>
              </a:pPr>
              <a:r>
                <a:rPr lang="en-US" sz="1050" b="1" dirty="0">
                  <a:solidFill>
                    <a:schemeClr val="tx2"/>
                  </a:solidFill>
                </a:rPr>
                <a:t> </a:t>
              </a:r>
              <a:endParaRPr lang="en-US" sz="1050" b="1" dirty="0">
                <a:solidFill>
                  <a:schemeClr val="bg2"/>
                </a:solidFill>
              </a:endParaRPr>
            </a:p>
            <a:p>
              <a:pPr marL="0" lvl="0" indent="0" algn="ctr"/>
              <a:r>
                <a:rPr lang="en-US" sz="700" dirty="0"/>
                <a:t>I’m </a:t>
              </a:r>
              <a:r>
                <a:rPr lang="en-US" sz="1100" b="1" dirty="0"/>
                <a:t>Farzana </a:t>
              </a:r>
              <a:r>
                <a:rPr lang="en-US" sz="1100" b="1" dirty="0" err="1"/>
                <a:t>Yeasmin</a:t>
              </a:r>
              <a:r>
                <a:rPr lang="en-US" sz="1100" b="1" dirty="0"/>
                <a:t> </a:t>
              </a:r>
              <a:r>
                <a:rPr lang="en-US" sz="600" dirty="0"/>
                <a:t>212002009</a:t>
              </a:r>
              <a:br>
                <a:rPr lang="en-US" sz="800" dirty="0"/>
              </a:br>
              <a:r>
                <a:rPr lang="en-US" sz="800" dirty="0"/>
                <a:t>Department of CSE </a:t>
              </a:r>
            </a:p>
            <a:p>
              <a:pPr marL="0" lvl="0" indent="0" algn="ctr"/>
              <a:r>
                <a:rPr lang="en-US" sz="800" b="1" dirty="0">
                  <a:solidFill>
                    <a:srgbClr val="92D050"/>
                  </a:solidFill>
                  <a:latin typeface="Arial Black" panose="020B0A04020102020204" pitchFamily="34" charset="0"/>
                </a:rPr>
                <a:t>Green University Bangladesh</a:t>
              </a:r>
              <a:endParaRPr lang="en-US" sz="800" dirty="0">
                <a:solidFill>
                  <a:srgbClr val="92D050"/>
                </a:solidFill>
              </a:endParaRPr>
            </a:p>
          </p:txBody>
        </p:sp>
        <p:grpSp>
          <p:nvGrpSpPr>
            <p:cNvPr id="185" name="Group 184">
              <a:extLst>
                <a:ext uri="{FF2B5EF4-FFF2-40B4-BE49-F238E27FC236}">
                  <a16:creationId xmlns:a16="http://schemas.microsoft.com/office/drawing/2014/main" id="{B872E45A-B1C0-4C87-B945-5A266E1BCDEC}"/>
                </a:ext>
              </a:extLst>
            </p:cNvPr>
            <p:cNvGrpSpPr/>
            <p:nvPr/>
          </p:nvGrpSpPr>
          <p:grpSpPr>
            <a:xfrm>
              <a:off x="1036727" y="1288213"/>
              <a:ext cx="1410711" cy="1410882"/>
              <a:chOff x="884917" y="1151516"/>
              <a:chExt cx="2001827" cy="2002070"/>
            </a:xfrm>
            <a:effectLst>
              <a:outerShdw blurRad="76200" dir="18900000" sy="23000" kx="-1200000" algn="bl" rotWithShape="0">
                <a:prstClr val="black">
                  <a:alpha val="20000"/>
                </a:prstClr>
              </a:outerShdw>
            </a:effectLst>
          </p:grpSpPr>
          <p:sp>
            <p:nvSpPr>
              <p:cNvPr id="186" name="Google Shape;4032;p67">
                <a:extLst>
                  <a:ext uri="{FF2B5EF4-FFF2-40B4-BE49-F238E27FC236}">
                    <a16:creationId xmlns:a16="http://schemas.microsoft.com/office/drawing/2014/main" id="{96A4E599-85E8-4746-8975-093D30A54915}"/>
                  </a:ext>
                </a:extLst>
              </p:cNvPr>
              <p:cNvSpPr/>
              <p:nvPr/>
            </p:nvSpPr>
            <p:spPr>
              <a:xfrm>
                <a:off x="934927" y="1198352"/>
                <a:ext cx="1901991" cy="1901991"/>
              </a:xfrm>
              <a:prstGeom prst="ellipse">
                <a:avLst/>
              </a:prstGeom>
              <a:noFill/>
              <a:ln w="19050" cap="flat" cmpd="sng">
                <a:solidFill>
                  <a:schemeClr val="accent3"/>
                </a:solidFill>
                <a:prstDash val="solid"/>
                <a:round/>
                <a:headEnd type="none" w="sm" len="sm"/>
                <a:tailEnd type="none" w="sm" len="sm"/>
              </a:ln>
              <a:effectLst>
                <a:outerShdw blurRad="50800" dist="38100" algn="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7" name="Google Shape;4034;p67">
                <a:extLst>
                  <a:ext uri="{FF2B5EF4-FFF2-40B4-BE49-F238E27FC236}">
                    <a16:creationId xmlns:a16="http://schemas.microsoft.com/office/drawing/2014/main" id="{7DE32491-6AA7-4703-93B9-88E9CC639231}"/>
                  </a:ext>
                </a:extLst>
              </p:cNvPr>
              <p:cNvPicPr preferRelativeResize="0"/>
              <p:nvPr/>
            </p:nvPicPr>
            <p:blipFill rotWithShape="1">
              <a:blip r:embed="rId3">
                <a:extLst>
                  <a:ext uri="{28A0092B-C50C-407E-A947-70E740481C1C}">
                    <a14:useLocalDpi xmlns:a14="http://schemas.microsoft.com/office/drawing/2010/main" val="0"/>
                  </a:ext>
                </a:extLst>
              </a:blip>
              <a:srcRect l="43825" t="5419" r="2789" b="12642"/>
              <a:stretch/>
            </p:blipFill>
            <p:spPr>
              <a:xfrm rot="16200000">
                <a:off x="1038976" y="1311536"/>
                <a:ext cx="1717810" cy="1678818"/>
              </a:xfrm>
              <a:prstGeom prst="ellipse">
                <a:avLst/>
              </a:prstGeom>
              <a:noFill/>
              <a:ln>
                <a:noFill/>
              </a:ln>
            </p:spPr>
          </p:pic>
          <p:sp>
            <p:nvSpPr>
              <p:cNvPr id="188" name="Google Shape;4036;p67">
                <a:extLst>
                  <a:ext uri="{FF2B5EF4-FFF2-40B4-BE49-F238E27FC236}">
                    <a16:creationId xmlns:a16="http://schemas.microsoft.com/office/drawing/2014/main" id="{2914A558-BE48-47DD-AE0A-D47610254E42}"/>
                  </a:ext>
                </a:extLst>
              </p:cNvPr>
              <p:cNvSpPr/>
              <p:nvPr/>
            </p:nvSpPr>
            <p:spPr>
              <a:xfrm>
                <a:off x="960563" y="1770817"/>
                <a:ext cx="70201" cy="7020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4037;p67">
                <a:extLst>
                  <a:ext uri="{FF2B5EF4-FFF2-40B4-BE49-F238E27FC236}">
                    <a16:creationId xmlns:a16="http://schemas.microsoft.com/office/drawing/2014/main" id="{501AD2CC-39B0-450E-9001-404487258802}"/>
                  </a:ext>
                </a:extLst>
              </p:cNvPr>
              <p:cNvSpPr/>
              <p:nvPr/>
            </p:nvSpPr>
            <p:spPr>
              <a:xfrm>
                <a:off x="1886640" y="3063486"/>
                <a:ext cx="70201" cy="7020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4031;p67">
                <a:extLst>
                  <a:ext uri="{FF2B5EF4-FFF2-40B4-BE49-F238E27FC236}">
                    <a16:creationId xmlns:a16="http://schemas.microsoft.com/office/drawing/2014/main" id="{7DE37BF0-DAE4-454C-B07F-79FCED3272E5}"/>
                  </a:ext>
                </a:extLst>
              </p:cNvPr>
              <p:cNvSpPr/>
              <p:nvPr/>
            </p:nvSpPr>
            <p:spPr>
              <a:xfrm>
                <a:off x="884917" y="1151516"/>
                <a:ext cx="2001827" cy="2002070"/>
              </a:xfrm>
              <a:prstGeom prst="blockArc">
                <a:avLst>
                  <a:gd name="adj1" fmla="val 16240738"/>
                  <a:gd name="adj2" fmla="val 2778354"/>
                  <a:gd name="adj3" fmla="val 4615"/>
                </a:avLst>
              </a:prstGeom>
              <a:solidFill>
                <a:schemeClr val="accent1"/>
              </a:solidFill>
              <a:ln>
                <a:noFill/>
              </a:ln>
              <a:effectLst>
                <a:outerShdw blurRad="50800" dist="38100" algn="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91" name="Group 190">
            <a:extLst>
              <a:ext uri="{FF2B5EF4-FFF2-40B4-BE49-F238E27FC236}">
                <a16:creationId xmlns:a16="http://schemas.microsoft.com/office/drawing/2014/main" id="{BAD2AB5D-7D85-49CF-9662-AB1C0B5BF29D}"/>
              </a:ext>
            </a:extLst>
          </p:cNvPr>
          <p:cNvGrpSpPr/>
          <p:nvPr/>
        </p:nvGrpSpPr>
        <p:grpSpPr>
          <a:xfrm>
            <a:off x="5988850" y="1333882"/>
            <a:ext cx="2837912" cy="2001366"/>
            <a:chOff x="323126" y="1288213"/>
            <a:chExt cx="2837912" cy="2001366"/>
          </a:xfrm>
          <a:effectLst>
            <a:outerShdw blurRad="50800" dist="38100" dir="8100000" algn="tr" rotWithShape="0">
              <a:prstClr val="black">
                <a:alpha val="40000"/>
              </a:prstClr>
            </a:outerShdw>
          </a:effectLst>
        </p:grpSpPr>
        <p:sp>
          <p:nvSpPr>
            <p:cNvPr id="192" name="TextBox 191">
              <a:extLst>
                <a:ext uri="{FF2B5EF4-FFF2-40B4-BE49-F238E27FC236}">
                  <a16:creationId xmlns:a16="http://schemas.microsoft.com/office/drawing/2014/main" id="{2A912514-A44E-4AA9-81AF-1AAA047B9E0E}"/>
                </a:ext>
              </a:extLst>
            </p:cNvPr>
            <p:cNvSpPr txBox="1"/>
            <p:nvPr/>
          </p:nvSpPr>
          <p:spPr>
            <a:xfrm>
              <a:off x="323126" y="2212361"/>
              <a:ext cx="2837912" cy="1077218"/>
            </a:xfrm>
            <a:prstGeom prst="rect">
              <a:avLst/>
            </a:prstGeom>
            <a:noFill/>
            <a:effectLst/>
          </p:spPr>
          <p:txBody>
            <a:bodyPr wrap="square">
              <a:spAutoFit/>
            </a:bodyPr>
            <a:lstStyle/>
            <a:p>
              <a:pPr marL="0" lvl="0" indent="0" algn="ctr">
                <a:lnSpc>
                  <a:spcPts val="4543"/>
                </a:lnSpc>
              </a:pPr>
              <a:r>
                <a:rPr lang="en-US" sz="1050" b="1" dirty="0">
                  <a:solidFill>
                    <a:schemeClr val="tx2"/>
                  </a:solidFill>
                </a:rPr>
                <a:t> </a:t>
              </a:r>
              <a:endParaRPr lang="en-US" sz="1050" b="1" dirty="0">
                <a:solidFill>
                  <a:schemeClr val="bg2"/>
                </a:solidFill>
              </a:endParaRPr>
            </a:p>
            <a:p>
              <a:pPr marL="0" lvl="0" indent="0" algn="ctr"/>
              <a:r>
                <a:rPr lang="en-US" sz="700" dirty="0"/>
                <a:t>I’m </a:t>
              </a:r>
              <a:r>
                <a:rPr lang="en-US" sz="1100" b="1" dirty="0" err="1"/>
                <a:t>Tarikul</a:t>
              </a:r>
              <a:r>
                <a:rPr lang="en-US" sz="1100" b="1" dirty="0"/>
                <a:t> Islam </a:t>
              </a:r>
              <a:r>
                <a:rPr lang="en-US" sz="600" dirty="0"/>
                <a:t>212002008</a:t>
              </a:r>
              <a:br>
                <a:rPr lang="en-US" sz="800" dirty="0"/>
              </a:br>
              <a:r>
                <a:rPr lang="en-US" sz="800" dirty="0"/>
                <a:t>Department of CSE </a:t>
              </a:r>
            </a:p>
            <a:p>
              <a:pPr marL="0" lvl="0" indent="0" algn="ctr"/>
              <a:r>
                <a:rPr lang="en-US" sz="800" b="1" dirty="0">
                  <a:solidFill>
                    <a:srgbClr val="92D050"/>
                  </a:solidFill>
                  <a:latin typeface="Arial Black" panose="020B0A04020102020204" pitchFamily="34" charset="0"/>
                </a:rPr>
                <a:t>Green University Bangladesh</a:t>
              </a:r>
              <a:endParaRPr lang="en-US" sz="800" dirty="0">
                <a:solidFill>
                  <a:srgbClr val="92D050"/>
                </a:solidFill>
              </a:endParaRPr>
            </a:p>
          </p:txBody>
        </p:sp>
        <p:grpSp>
          <p:nvGrpSpPr>
            <p:cNvPr id="193" name="Group 192">
              <a:extLst>
                <a:ext uri="{FF2B5EF4-FFF2-40B4-BE49-F238E27FC236}">
                  <a16:creationId xmlns:a16="http://schemas.microsoft.com/office/drawing/2014/main" id="{545FA4EB-0226-457F-8EE0-A450AA432951}"/>
                </a:ext>
              </a:extLst>
            </p:cNvPr>
            <p:cNvGrpSpPr/>
            <p:nvPr/>
          </p:nvGrpSpPr>
          <p:grpSpPr>
            <a:xfrm>
              <a:off x="1036727" y="1288213"/>
              <a:ext cx="1410711" cy="1410882"/>
              <a:chOff x="884917" y="1151516"/>
              <a:chExt cx="2001827" cy="2002070"/>
            </a:xfrm>
            <a:effectLst>
              <a:outerShdw blurRad="76200" dir="18900000" sy="23000" kx="-1200000" algn="bl" rotWithShape="0">
                <a:prstClr val="black">
                  <a:alpha val="20000"/>
                </a:prstClr>
              </a:outerShdw>
            </a:effectLst>
          </p:grpSpPr>
          <p:sp>
            <p:nvSpPr>
              <p:cNvPr id="194" name="Google Shape;4032;p67">
                <a:extLst>
                  <a:ext uri="{FF2B5EF4-FFF2-40B4-BE49-F238E27FC236}">
                    <a16:creationId xmlns:a16="http://schemas.microsoft.com/office/drawing/2014/main" id="{9ADF92BF-CBC7-4FD0-B00B-1CB045C14792}"/>
                  </a:ext>
                </a:extLst>
              </p:cNvPr>
              <p:cNvSpPr/>
              <p:nvPr/>
            </p:nvSpPr>
            <p:spPr>
              <a:xfrm>
                <a:off x="934927" y="1198352"/>
                <a:ext cx="1901991" cy="1901991"/>
              </a:xfrm>
              <a:prstGeom prst="ellipse">
                <a:avLst/>
              </a:prstGeom>
              <a:noFill/>
              <a:ln w="19050" cap="flat" cmpd="sng">
                <a:solidFill>
                  <a:schemeClr val="accent3"/>
                </a:solidFill>
                <a:prstDash val="solid"/>
                <a:round/>
                <a:headEnd type="none" w="sm" len="sm"/>
                <a:tailEnd type="none" w="sm" len="sm"/>
              </a:ln>
              <a:effectLst>
                <a:outerShdw blurRad="50800" dist="38100" algn="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5" name="Google Shape;4034;p67">
                <a:extLst>
                  <a:ext uri="{FF2B5EF4-FFF2-40B4-BE49-F238E27FC236}">
                    <a16:creationId xmlns:a16="http://schemas.microsoft.com/office/drawing/2014/main" id="{AAA2ED9D-6A0A-434E-992C-6ED4B30DC05B}"/>
                  </a:ext>
                </a:extLst>
              </p:cNvPr>
              <p:cNvPicPr preferRelativeResize="0"/>
              <p:nvPr/>
            </p:nvPicPr>
            <p:blipFill rotWithShape="1">
              <a:blip r:embed="rId4">
                <a:extLst>
                  <a:ext uri="{BEBA8EAE-BF5A-486C-A8C5-ECC9F3942E4B}">
                    <a14:imgProps xmlns:a14="http://schemas.microsoft.com/office/drawing/2010/main">
                      <a14:imgLayer r:embed="rId5">
                        <a14:imgEffect>
                          <a14:sharpenSoften amount="25000"/>
                        </a14:imgEffect>
                        <a14:imgEffect>
                          <a14:brightnessContrast contrast="-20000"/>
                        </a14:imgEffect>
                      </a14:imgLayer>
                    </a14:imgProps>
                  </a:ext>
                  <a:ext uri="{28A0092B-C50C-407E-A947-70E740481C1C}">
                    <a14:useLocalDpi xmlns:a14="http://schemas.microsoft.com/office/drawing/2010/main" val="0"/>
                  </a:ext>
                </a:extLst>
              </a:blip>
              <a:srcRect l="21818" t="2182" r="16980" b="35260"/>
              <a:stretch/>
            </p:blipFill>
            <p:spPr>
              <a:xfrm>
                <a:off x="1058470" y="1292040"/>
                <a:ext cx="1678820" cy="1717810"/>
              </a:xfrm>
              <a:prstGeom prst="ellipse">
                <a:avLst/>
              </a:prstGeom>
              <a:noFill/>
              <a:ln>
                <a:noFill/>
              </a:ln>
            </p:spPr>
          </p:pic>
          <p:sp>
            <p:nvSpPr>
              <p:cNvPr id="196" name="Google Shape;4036;p67">
                <a:extLst>
                  <a:ext uri="{FF2B5EF4-FFF2-40B4-BE49-F238E27FC236}">
                    <a16:creationId xmlns:a16="http://schemas.microsoft.com/office/drawing/2014/main" id="{8AF91BEF-51DF-4713-A493-0BE9B2D967C7}"/>
                  </a:ext>
                </a:extLst>
              </p:cNvPr>
              <p:cNvSpPr/>
              <p:nvPr/>
            </p:nvSpPr>
            <p:spPr>
              <a:xfrm>
                <a:off x="960563" y="1770817"/>
                <a:ext cx="70201" cy="7020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4037;p67">
                <a:extLst>
                  <a:ext uri="{FF2B5EF4-FFF2-40B4-BE49-F238E27FC236}">
                    <a16:creationId xmlns:a16="http://schemas.microsoft.com/office/drawing/2014/main" id="{AAED7D89-B98E-48D0-BA51-4FEE6841BD08}"/>
                  </a:ext>
                </a:extLst>
              </p:cNvPr>
              <p:cNvSpPr/>
              <p:nvPr/>
            </p:nvSpPr>
            <p:spPr>
              <a:xfrm>
                <a:off x="1886640" y="3063486"/>
                <a:ext cx="70201" cy="7020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4031;p67">
                <a:extLst>
                  <a:ext uri="{FF2B5EF4-FFF2-40B4-BE49-F238E27FC236}">
                    <a16:creationId xmlns:a16="http://schemas.microsoft.com/office/drawing/2014/main" id="{DEFECFA9-3035-4FE6-805E-81CBD4557DC8}"/>
                  </a:ext>
                </a:extLst>
              </p:cNvPr>
              <p:cNvSpPr/>
              <p:nvPr/>
            </p:nvSpPr>
            <p:spPr>
              <a:xfrm>
                <a:off x="884917" y="1151516"/>
                <a:ext cx="2001827" cy="2002070"/>
              </a:xfrm>
              <a:prstGeom prst="blockArc">
                <a:avLst>
                  <a:gd name="adj1" fmla="val 16240738"/>
                  <a:gd name="adj2" fmla="val 2778354"/>
                  <a:gd name="adj3" fmla="val 4615"/>
                </a:avLst>
              </a:prstGeom>
              <a:solidFill>
                <a:schemeClr val="accent1"/>
              </a:solidFill>
              <a:ln>
                <a:noFill/>
              </a:ln>
              <a:effectLst>
                <a:outerShdw blurRad="50800" dist="38100" algn="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29" name="Google Shape;1926;p43">
            <a:extLst>
              <a:ext uri="{FF2B5EF4-FFF2-40B4-BE49-F238E27FC236}">
                <a16:creationId xmlns:a16="http://schemas.microsoft.com/office/drawing/2014/main" id="{DC5C43B7-F2B1-4C70-88CF-14D876EC34EA}"/>
              </a:ext>
            </a:extLst>
          </p:cNvPr>
          <p:cNvSpPr txBox="1">
            <a:spLocks noGrp="1"/>
          </p:cNvSpPr>
          <p:nvPr>
            <p:ph type="title"/>
          </p:nvPr>
        </p:nvSpPr>
        <p:spPr>
          <a:xfrm>
            <a:off x="2737565" y="145848"/>
            <a:ext cx="3273151" cy="429482"/>
          </a:xfrm>
          <a:prstGeom prst="rect">
            <a:avLst/>
          </a:prstGeom>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       </a:t>
            </a:r>
            <a:r>
              <a:rPr lang="en" sz="1600" dirty="0">
                <a:solidFill>
                  <a:schemeClr val="bg1"/>
                </a:solidFill>
              </a:rPr>
              <a:t>PRESENTED BY</a:t>
            </a:r>
            <a:endParaRPr sz="1600" dirty="0">
              <a:solidFill>
                <a:schemeClr val="bg1"/>
              </a:solidFill>
            </a:endParaRPr>
          </a:p>
        </p:txBody>
      </p:sp>
      <p:sp>
        <p:nvSpPr>
          <p:cNvPr id="130" name="Google Shape;1925;p43">
            <a:extLst>
              <a:ext uri="{FF2B5EF4-FFF2-40B4-BE49-F238E27FC236}">
                <a16:creationId xmlns:a16="http://schemas.microsoft.com/office/drawing/2014/main" id="{7D7BEA13-1B20-44FF-A37D-8A4C7D303100}"/>
              </a:ext>
            </a:extLst>
          </p:cNvPr>
          <p:cNvSpPr/>
          <p:nvPr/>
        </p:nvSpPr>
        <p:spPr>
          <a:xfrm>
            <a:off x="3148798" y="139251"/>
            <a:ext cx="2804639" cy="424522"/>
          </a:xfrm>
          <a:prstGeom prst="roundRect">
            <a:avLst>
              <a:gd name="adj" fmla="val 50000"/>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3"/>
                                        </p:tgtEl>
                                        <p:attrNameLst>
                                          <p:attrName>style.visibility</p:attrName>
                                        </p:attrNameLst>
                                      </p:cBhvr>
                                      <p:to>
                                        <p:strVal val="visible"/>
                                      </p:to>
                                    </p:set>
                                    <p:animEffect transition="in" filter="fade">
                                      <p:cBhvr>
                                        <p:cTn id="17" dur="500"/>
                                        <p:tgtEl>
                                          <p:spTgt spid="18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1"/>
                                        </p:tgtEl>
                                        <p:attrNameLst>
                                          <p:attrName>style.visibility</p:attrName>
                                        </p:attrNameLst>
                                      </p:cBhvr>
                                      <p:to>
                                        <p:strVal val="visible"/>
                                      </p:to>
                                    </p:set>
                                    <p:animEffect transition="in" filter="fade">
                                      <p:cBhvr>
                                        <p:cTn id="22" dur="500"/>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D31D7332-7014-48E2-ABE9-BA5818405C1B}"/>
              </a:ext>
            </a:extLst>
          </p:cNvPr>
          <p:cNvSpPr/>
          <p:nvPr/>
        </p:nvSpPr>
        <p:spPr>
          <a:xfrm>
            <a:off x="0" y="644376"/>
            <a:ext cx="9144000" cy="3313158"/>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grpSp>
        <p:nvGrpSpPr>
          <p:cNvPr id="59" name="Google Shape;5531;p16">
            <a:extLst>
              <a:ext uri="{FF2B5EF4-FFF2-40B4-BE49-F238E27FC236}">
                <a16:creationId xmlns:a16="http://schemas.microsoft.com/office/drawing/2014/main" id="{E67F6A49-939E-4377-BBFB-BB8524779214}"/>
              </a:ext>
            </a:extLst>
          </p:cNvPr>
          <p:cNvGrpSpPr/>
          <p:nvPr/>
        </p:nvGrpSpPr>
        <p:grpSpPr>
          <a:xfrm>
            <a:off x="172752" y="4222051"/>
            <a:ext cx="366364" cy="367290"/>
            <a:chOff x="-61783350" y="3743950"/>
            <a:chExt cx="316650" cy="317450"/>
          </a:xfrm>
          <a:solidFill>
            <a:schemeClr val="tx2"/>
          </a:solidFill>
        </p:grpSpPr>
        <p:sp>
          <p:nvSpPr>
            <p:cNvPr id="60" name="Google Shape;5532;p16">
              <a:extLst>
                <a:ext uri="{FF2B5EF4-FFF2-40B4-BE49-F238E27FC236}">
                  <a16:creationId xmlns:a16="http://schemas.microsoft.com/office/drawing/2014/main" id="{C157647D-86ED-4454-8E75-CDA8268A2984}"/>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1" name="Google Shape;5533;p16">
              <a:extLst>
                <a:ext uri="{FF2B5EF4-FFF2-40B4-BE49-F238E27FC236}">
                  <a16:creationId xmlns:a16="http://schemas.microsoft.com/office/drawing/2014/main" id="{02E25065-C547-4F5A-8FB8-8A49FBA61533}"/>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grpSp>
      <p:grpSp>
        <p:nvGrpSpPr>
          <p:cNvPr id="65" name="Google Shape;8552;p14">
            <a:extLst>
              <a:ext uri="{FF2B5EF4-FFF2-40B4-BE49-F238E27FC236}">
                <a16:creationId xmlns:a16="http://schemas.microsoft.com/office/drawing/2014/main" id="{0545BD23-37D3-43F1-82EA-70EB0C216528}"/>
              </a:ext>
            </a:extLst>
          </p:cNvPr>
          <p:cNvGrpSpPr/>
          <p:nvPr/>
        </p:nvGrpSpPr>
        <p:grpSpPr>
          <a:xfrm>
            <a:off x="2958661" y="4740873"/>
            <a:ext cx="355434" cy="355815"/>
            <a:chOff x="4673540" y="3680297"/>
            <a:chExt cx="355434" cy="355815"/>
          </a:xfrm>
          <a:noFill/>
        </p:grpSpPr>
        <p:sp>
          <p:nvSpPr>
            <p:cNvPr id="66" name="Google Shape;8553;p14">
              <a:extLst>
                <a:ext uri="{FF2B5EF4-FFF2-40B4-BE49-F238E27FC236}">
                  <a16:creationId xmlns:a16="http://schemas.microsoft.com/office/drawing/2014/main" id="{CA1D976C-1AF6-47E4-A234-BF1855DF645D}"/>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54;p14">
              <a:extLst>
                <a:ext uri="{FF2B5EF4-FFF2-40B4-BE49-F238E27FC236}">
                  <a16:creationId xmlns:a16="http://schemas.microsoft.com/office/drawing/2014/main" id="{64088C53-5D72-4DB4-9653-CD1BD4EA174D}"/>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55;p14">
              <a:extLst>
                <a:ext uri="{FF2B5EF4-FFF2-40B4-BE49-F238E27FC236}">
                  <a16:creationId xmlns:a16="http://schemas.microsoft.com/office/drawing/2014/main" id="{3A2D1CD3-8321-4202-82C9-D5CEF6D7B62C}"/>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rupo 68">
            <a:extLst>
              <a:ext uri="{FF2B5EF4-FFF2-40B4-BE49-F238E27FC236}">
                <a16:creationId xmlns:a16="http://schemas.microsoft.com/office/drawing/2014/main" id="{B99CA6A0-A04A-4A83-A87F-87030F73EBA6}"/>
              </a:ext>
            </a:extLst>
          </p:cNvPr>
          <p:cNvGrpSpPr/>
          <p:nvPr/>
        </p:nvGrpSpPr>
        <p:grpSpPr>
          <a:xfrm>
            <a:off x="2872041" y="4405696"/>
            <a:ext cx="528674" cy="528674"/>
            <a:chOff x="2872041" y="5239956"/>
            <a:chExt cx="528674" cy="528674"/>
          </a:xfrm>
        </p:grpSpPr>
        <p:sp>
          <p:nvSpPr>
            <p:cNvPr id="70" name="Elipse 69">
              <a:extLst>
                <a:ext uri="{FF2B5EF4-FFF2-40B4-BE49-F238E27FC236}">
                  <a16:creationId xmlns:a16="http://schemas.microsoft.com/office/drawing/2014/main" id="{DF49F1D3-4646-4F5E-9225-328782C701AA}"/>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71" name="Google Shape;8552;p14">
              <a:extLst>
                <a:ext uri="{FF2B5EF4-FFF2-40B4-BE49-F238E27FC236}">
                  <a16:creationId xmlns:a16="http://schemas.microsoft.com/office/drawing/2014/main" id="{AC8D91C6-E990-4C56-A812-F2AB108FA44F}"/>
                </a:ext>
              </a:extLst>
            </p:cNvPr>
            <p:cNvGrpSpPr/>
            <p:nvPr/>
          </p:nvGrpSpPr>
          <p:grpSpPr>
            <a:xfrm>
              <a:off x="2958661" y="5326386"/>
              <a:ext cx="355434" cy="355815"/>
              <a:chOff x="4673540" y="3680297"/>
              <a:chExt cx="355434" cy="355815"/>
            </a:xfrm>
            <a:solidFill>
              <a:schemeClr val="tx2"/>
            </a:solidFill>
          </p:grpSpPr>
          <p:sp>
            <p:nvSpPr>
              <p:cNvPr id="72" name="Google Shape;8553;p14">
                <a:extLst>
                  <a:ext uri="{FF2B5EF4-FFF2-40B4-BE49-F238E27FC236}">
                    <a16:creationId xmlns:a16="http://schemas.microsoft.com/office/drawing/2014/main" id="{CB2762F9-92DD-42A6-81B2-A6586C7AC2A0}"/>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554;p14">
                <a:extLst>
                  <a:ext uri="{FF2B5EF4-FFF2-40B4-BE49-F238E27FC236}">
                    <a16:creationId xmlns:a16="http://schemas.microsoft.com/office/drawing/2014/main" id="{044D3B7B-D67C-44E2-9DCB-90975AB1BF7B}"/>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555;p14">
                <a:extLst>
                  <a:ext uri="{FF2B5EF4-FFF2-40B4-BE49-F238E27FC236}">
                    <a16:creationId xmlns:a16="http://schemas.microsoft.com/office/drawing/2014/main" id="{0327CA8B-14D7-4F07-8D3B-CF3A2E1EFDCA}"/>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 name="Grupo 74">
            <a:extLst>
              <a:ext uri="{FF2B5EF4-FFF2-40B4-BE49-F238E27FC236}">
                <a16:creationId xmlns:a16="http://schemas.microsoft.com/office/drawing/2014/main" id="{BA65E620-A460-4D84-A56B-09A66D6B7952}"/>
              </a:ext>
            </a:extLst>
          </p:cNvPr>
          <p:cNvGrpSpPr/>
          <p:nvPr/>
        </p:nvGrpSpPr>
        <p:grpSpPr>
          <a:xfrm>
            <a:off x="4286781" y="5239956"/>
            <a:ext cx="528674" cy="528674"/>
            <a:chOff x="4286781" y="5239956"/>
            <a:chExt cx="528674" cy="528674"/>
          </a:xfrm>
        </p:grpSpPr>
        <p:sp>
          <p:nvSpPr>
            <p:cNvPr id="76" name="Elipse 75">
              <a:extLst>
                <a:ext uri="{FF2B5EF4-FFF2-40B4-BE49-F238E27FC236}">
                  <a16:creationId xmlns:a16="http://schemas.microsoft.com/office/drawing/2014/main" id="{EA512075-6B55-41DA-A269-6BE3C7B1154C}"/>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77" name="Google Shape;9565;p16">
              <a:extLst>
                <a:ext uri="{FF2B5EF4-FFF2-40B4-BE49-F238E27FC236}">
                  <a16:creationId xmlns:a16="http://schemas.microsoft.com/office/drawing/2014/main" id="{6AADCEFB-BC6D-4A8D-B1E0-D33458FA9720}"/>
                </a:ext>
              </a:extLst>
            </p:cNvPr>
            <p:cNvGrpSpPr/>
            <p:nvPr/>
          </p:nvGrpSpPr>
          <p:grpSpPr>
            <a:xfrm>
              <a:off x="4374141" y="5344853"/>
              <a:ext cx="353954" cy="318880"/>
              <a:chOff x="3988156" y="3380210"/>
              <a:chExt cx="353954" cy="318880"/>
            </a:xfrm>
            <a:solidFill>
              <a:schemeClr val="tx2"/>
            </a:solidFill>
          </p:grpSpPr>
          <p:sp>
            <p:nvSpPr>
              <p:cNvPr id="78" name="Google Shape;9566;p16">
                <a:extLst>
                  <a:ext uri="{FF2B5EF4-FFF2-40B4-BE49-F238E27FC236}">
                    <a16:creationId xmlns:a16="http://schemas.microsoft.com/office/drawing/2014/main" id="{CB60ECED-38F3-4946-A152-014602703F74}"/>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9567;p16">
                <a:extLst>
                  <a:ext uri="{FF2B5EF4-FFF2-40B4-BE49-F238E27FC236}">
                    <a16:creationId xmlns:a16="http://schemas.microsoft.com/office/drawing/2014/main" id="{B2B96E68-9908-4BA7-95B9-6180DA1AC815}"/>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568;p16">
                <a:extLst>
                  <a:ext uri="{FF2B5EF4-FFF2-40B4-BE49-F238E27FC236}">
                    <a16:creationId xmlns:a16="http://schemas.microsoft.com/office/drawing/2014/main" id="{E8DB0FD6-839F-4580-9025-8AAA78B364B3}"/>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9569;p16">
                <a:extLst>
                  <a:ext uri="{FF2B5EF4-FFF2-40B4-BE49-F238E27FC236}">
                    <a16:creationId xmlns:a16="http://schemas.microsoft.com/office/drawing/2014/main" id="{997E339E-8DE9-4558-A86B-86490E70EB1D}"/>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9570;p16">
                <a:extLst>
                  <a:ext uri="{FF2B5EF4-FFF2-40B4-BE49-F238E27FC236}">
                    <a16:creationId xmlns:a16="http://schemas.microsoft.com/office/drawing/2014/main" id="{DCCEDC45-7D29-44A4-8DC7-7859B93AB9D2}"/>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 name="Grupo 82">
            <a:extLst>
              <a:ext uri="{FF2B5EF4-FFF2-40B4-BE49-F238E27FC236}">
                <a16:creationId xmlns:a16="http://schemas.microsoft.com/office/drawing/2014/main" id="{727A7CD8-6CF0-4E3A-95AA-70C71583C9B6}"/>
              </a:ext>
            </a:extLst>
          </p:cNvPr>
          <p:cNvGrpSpPr/>
          <p:nvPr/>
        </p:nvGrpSpPr>
        <p:grpSpPr>
          <a:xfrm>
            <a:off x="5720764" y="5239955"/>
            <a:ext cx="528675" cy="528675"/>
            <a:chOff x="5720764" y="5239955"/>
            <a:chExt cx="528675" cy="528675"/>
          </a:xfrm>
        </p:grpSpPr>
        <p:sp>
          <p:nvSpPr>
            <p:cNvPr id="84" name="Elipse 83">
              <a:extLst>
                <a:ext uri="{FF2B5EF4-FFF2-40B4-BE49-F238E27FC236}">
                  <a16:creationId xmlns:a16="http://schemas.microsoft.com/office/drawing/2014/main" id="{C86782C5-5824-43DC-98F7-A6ACBC3BC9D7}"/>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5" name="Google Shape;9481;p16">
              <a:extLst>
                <a:ext uri="{FF2B5EF4-FFF2-40B4-BE49-F238E27FC236}">
                  <a16:creationId xmlns:a16="http://schemas.microsoft.com/office/drawing/2014/main" id="{B6B97551-88F2-4E97-B80F-ADEEA2E54A0E}"/>
                </a:ext>
              </a:extLst>
            </p:cNvPr>
            <p:cNvGrpSpPr/>
            <p:nvPr/>
          </p:nvGrpSpPr>
          <p:grpSpPr>
            <a:xfrm>
              <a:off x="5761688" y="5340763"/>
              <a:ext cx="446826" cy="327059"/>
              <a:chOff x="5733194" y="2431718"/>
              <a:chExt cx="446826" cy="327059"/>
            </a:xfrm>
            <a:solidFill>
              <a:schemeClr val="tx2"/>
            </a:solidFill>
          </p:grpSpPr>
          <p:sp>
            <p:nvSpPr>
              <p:cNvPr id="86" name="Google Shape;9482;p16">
                <a:extLst>
                  <a:ext uri="{FF2B5EF4-FFF2-40B4-BE49-F238E27FC236}">
                    <a16:creationId xmlns:a16="http://schemas.microsoft.com/office/drawing/2014/main" id="{E69D4716-F7C1-429B-AB7D-B1B4CEB8E537}"/>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483;p16">
                <a:extLst>
                  <a:ext uri="{FF2B5EF4-FFF2-40B4-BE49-F238E27FC236}">
                    <a16:creationId xmlns:a16="http://schemas.microsoft.com/office/drawing/2014/main" id="{1A92444A-F87F-4A3C-8403-05DE019101B4}"/>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9484;p16">
                <a:extLst>
                  <a:ext uri="{FF2B5EF4-FFF2-40B4-BE49-F238E27FC236}">
                    <a16:creationId xmlns:a16="http://schemas.microsoft.com/office/drawing/2014/main" id="{B0F35281-D4A7-4E3B-BD71-EFDB7B97C1F4}"/>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 name="Grupo 88">
            <a:extLst>
              <a:ext uri="{FF2B5EF4-FFF2-40B4-BE49-F238E27FC236}">
                <a16:creationId xmlns:a16="http://schemas.microsoft.com/office/drawing/2014/main" id="{96325CBD-38CA-43FE-A272-FD7C9292FE3B}"/>
              </a:ext>
            </a:extLst>
          </p:cNvPr>
          <p:cNvGrpSpPr/>
          <p:nvPr/>
        </p:nvGrpSpPr>
        <p:grpSpPr>
          <a:xfrm>
            <a:off x="7159237" y="5228879"/>
            <a:ext cx="546290" cy="546290"/>
            <a:chOff x="7159237" y="5228879"/>
            <a:chExt cx="546290" cy="546290"/>
          </a:xfrm>
        </p:grpSpPr>
        <p:sp>
          <p:nvSpPr>
            <p:cNvPr id="90" name="Elipse 89">
              <a:extLst>
                <a:ext uri="{FF2B5EF4-FFF2-40B4-BE49-F238E27FC236}">
                  <a16:creationId xmlns:a16="http://schemas.microsoft.com/office/drawing/2014/main" id="{87B2FD06-4932-43E0-ADB8-F0028A7B4F38}"/>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91" name="Google Shape;9364;p16">
              <a:extLst>
                <a:ext uri="{FF2B5EF4-FFF2-40B4-BE49-F238E27FC236}">
                  <a16:creationId xmlns:a16="http://schemas.microsoft.com/office/drawing/2014/main" id="{0DCE1E54-288B-4A9F-9967-4F738EC6A5B1}"/>
                </a:ext>
              </a:extLst>
            </p:cNvPr>
            <p:cNvGrpSpPr/>
            <p:nvPr/>
          </p:nvGrpSpPr>
          <p:grpSpPr>
            <a:xfrm>
              <a:off x="7254833" y="5324284"/>
              <a:ext cx="355099" cy="355481"/>
              <a:chOff x="3539102" y="2427549"/>
              <a:chExt cx="355099" cy="355481"/>
            </a:xfrm>
            <a:solidFill>
              <a:schemeClr val="tx2"/>
            </a:solidFill>
          </p:grpSpPr>
          <p:sp>
            <p:nvSpPr>
              <p:cNvPr id="92" name="Google Shape;9365;p16">
                <a:extLst>
                  <a:ext uri="{FF2B5EF4-FFF2-40B4-BE49-F238E27FC236}">
                    <a16:creationId xmlns:a16="http://schemas.microsoft.com/office/drawing/2014/main" id="{88777F76-F122-431A-9FF1-4539AAE100A8}"/>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66;p16">
                <a:extLst>
                  <a:ext uri="{FF2B5EF4-FFF2-40B4-BE49-F238E27FC236}">
                    <a16:creationId xmlns:a16="http://schemas.microsoft.com/office/drawing/2014/main" id="{2B72286D-D70A-4002-BEE6-A4F83E676AAA}"/>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 name="Grupo 93">
            <a:extLst>
              <a:ext uri="{FF2B5EF4-FFF2-40B4-BE49-F238E27FC236}">
                <a16:creationId xmlns:a16="http://schemas.microsoft.com/office/drawing/2014/main" id="{F07A9D62-B0E9-4BFC-B801-9B46758A25C1}"/>
              </a:ext>
            </a:extLst>
          </p:cNvPr>
          <p:cNvGrpSpPr/>
          <p:nvPr/>
        </p:nvGrpSpPr>
        <p:grpSpPr>
          <a:xfrm>
            <a:off x="1452060" y="5280286"/>
            <a:ext cx="534946" cy="534946"/>
            <a:chOff x="1452060" y="4405696"/>
            <a:chExt cx="534946" cy="534946"/>
          </a:xfrm>
        </p:grpSpPr>
        <p:sp>
          <p:nvSpPr>
            <p:cNvPr id="95" name="Elipse 94">
              <a:extLst>
                <a:ext uri="{FF2B5EF4-FFF2-40B4-BE49-F238E27FC236}">
                  <a16:creationId xmlns:a16="http://schemas.microsoft.com/office/drawing/2014/main" id="{84421098-94B0-4480-A4FD-27C9055E142A}"/>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96" name="Google Shape;9763;p16">
              <a:extLst>
                <a:ext uri="{FF2B5EF4-FFF2-40B4-BE49-F238E27FC236}">
                  <a16:creationId xmlns:a16="http://schemas.microsoft.com/office/drawing/2014/main" id="{C9913D12-A1A6-466C-99B9-F3068A9894CD}"/>
                </a:ext>
              </a:extLst>
            </p:cNvPr>
            <p:cNvGrpSpPr/>
            <p:nvPr/>
          </p:nvGrpSpPr>
          <p:grpSpPr>
            <a:xfrm>
              <a:off x="1587258" y="4496558"/>
              <a:ext cx="264550" cy="353222"/>
              <a:chOff x="903530" y="3806125"/>
              <a:chExt cx="264550" cy="353222"/>
            </a:xfrm>
            <a:solidFill>
              <a:schemeClr val="tx2"/>
            </a:solidFill>
          </p:grpSpPr>
          <p:sp>
            <p:nvSpPr>
              <p:cNvPr id="97" name="Google Shape;9764;p16">
                <a:extLst>
                  <a:ext uri="{FF2B5EF4-FFF2-40B4-BE49-F238E27FC236}">
                    <a16:creationId xmlns:a16="http://schemas.microsoft.com/office/drawing/2014/main" id="{2E32ACAB-2146-44E2-8867-01B7E73E8896}"/>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765;p16">
                <a:extLst>
                  <a:ext uri="{FF2B5EF4-FFF2-40B4-BE49-F238E27FC236}">
                    <a16:creationId xmlns:a16="http://schemas.microsoft.com/office/drawing/2014/main" id="{BC22A08D-F479-4E11-B05B-696962EA91E3}"/>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766;p16">
                <a:extLst>
                  <a:ext uri="{FF2B5EF4-FFF2-40B4-BE49-F238E27FC236}">
                    <a16:creationId xmlns:a16="http://schemas.microsoft.com/office/drawing/2014/main" id="{5E1FE91F-AC75-4742-B0FA-1D407008F978}"/>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9767;p16">
                <a:extLst>
                  <a:ext uri="{FF2B5EF4-FFF2-40B4-BE49-F238E27FC236}">
                    <a16:creationId xmlns:a16="http://schemas.microsoft.com/office/drawing/2014/main" id="{D726437C-3C64-4DB8-9C96-AFB27454CB34}"/>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 name="Forma libre: forma 100">
            <a:extLst>
              <a:ext uri="{FF2B5EF4-FFF2-40B4-BE49-F238E27FC236}">
                <a16:creationId xmlns:a16="http://schemas.microsoft.com/office/drawing/2014/main" id="{70DE41BF-4948-4287-91A3-8D7C0E199093}"/>
              </a:ext>
            </a:extLst>
          </p:cNvPr>
          <p:cNvSpPr/>
          <p:nvPr/>
        </p:nvSpPr>
        <p:spPr>
          <a:xfrm>
            <a:off x="-5813518" y="4693061"/>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102" name="Google Shape;9565;p16">
            <a:extLst>
              <a:ext uri="{FF2B5EF4-FFF2-40B4-BE49-F238E27FC236}">
                <a16:creationId xmlns:a16="http://schemas.microsoft.com/office/drawing/2014/main" id="{8394D885-DD1C-4C9D-8D2D-427C164F6C5D}"/>
              </a:ext>
            </a:extLst>
          </p:cNvPr>
          <p:cNvGrpSpPr/>
          <p:nvPr/>
        </p:nvGrpSpPr>
        <p:grpSpPr>
          <a:xfrm>
            <a:off x="4374141" y="4759340"/>
            <a:ext cx="353954" cy="318880"/>
            <a:chOff x="3988156" y="3380210"/>
            <a:chExt cx="353954" cy="318880"/>
          </a:xfrm>
          <a:solidFill>
            <a:schemeClr val="tx2"/>
          </a:solidFill>
        </p:grpSpPr>
        <p:sp>
          <p:nvSpPr>
            <p:cNvPr id="103" name="Google Shape;9566;p16">
              <a:extLst>
                <a:ext uri="{FF2B5EF4-FFF2-40B4-BE49-F238E27FC236}">
                  <a16:creationId xmlns:a16="http://schemas.microsoft.com/office/drawing/2014/main" id="{0A16CB4A-0003-4A5E-921E-0A968EDA96F6}"/>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567;p16">
              <a:extLst>
                <a:ext uri="{FF2B5EF4-FFF2-40B4-BE49-F238E27FC236}">
                  <a16:creationId xmlns:a16="http://schemas.microsoft.com/office/drawing/2014/main" id="{CD2FED6B-01B9-46B5-BEEA-F9677BB86904}"/>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568;p16">
              <a:extLst>
                <a:ext uri="{FF2B5EF4-FFF2-40B4-BE49-F238E27FC236}">
                  <a16:creationId xmlns:a16="http://schemas.microsoft.com/office/drawing/2014/main" id="{78BB766D-1453-469C-AA3D-F28C8A51AD94}"/>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569;p16">
              <a:extLst>
                <a:ext uri="{FF2B5EF4-FFF2-40B4-BE49-F238E27FC236}">
                  <a16:creationId xmlns:a16="http://schemas.microsoft.com/office/drawing/2014/main" id="{5783077E-46FB-413F-A847-85474D99E4BF}"/>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570;p16">
              <a:extLst>
                <a:ext uri="{FF2B5EF4-FFF2-40B4-BE49-F238E27FC236}">
                  <a16:creationId xmlns:a16="http://schemas.microsoft.com/office/drawing/2014/main" id="{136054FE-52B0-4C5C-A9AE-321FE06B1B69}"/>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9481;p16">
            <a:extLst>
              <a:ext uri="{FF2B5EF4-FFF2-40B4-BE49-F238E27FC236}">
                <a16:creationId xmlns:a16="http://schemas.microsoft.com/office/drawing/2014/main" id="{7583EACD-0DCB-4A4D-9A38-B1328EAF2902}"/>
              </a:ext>
            </a:extLst>
          </p:cNvPr>
          <p:cNvGrpSpPr/>
          <p:nvPr/>
        </p:nvGrpSpPr>
        <p:grpSpPr>
          <a:xfrm>
            <a:off x="5761688" y="4755251"/>
            <a:ext cx="446826" cy="327059"/>
            <a:chOff x="5733194" y="2431718"/>
            <a:chExt cx="446826" cy="327059"/>
          </a:xfrm>
          <a:solidFill>
            <a:schemeClr val="tx2"/>
          </a:solidFill>
        </p:grpSpPr>
        <p:sp>
          <p:nvSpPr>
            <p:cNvPr id="109" name="Google Shape;9482;p16">
              <a:extLst>
                <a:ext uri="{FF2B5EF4-FFF2-40B4-BE49-F238E27FC236}">
                  <a16:creationId xmlns:a16="http://schemas.microsoft.com/office/drawing/2014/main" id="{4CEFC8BE-09DE-4077-BAD3-94BC23202DCC}"/>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9483;p16">
              <a:extLst>
                <a:ext uri="{FF2B5EF4-FFF2-40B4-BE49-F238E27FC236}">
                  <a16:creationId xmlns:a16="http://schemas.microsoft.com/office/drawing/2014/main" id="{448BAF22-0767-46B2-9FA3-CC6FF1741403}"/>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9484;p16">
              <a:extLst>
                <a:ext uri="{FF2B5EF4-FFF2-40B4-BE49-F238E27FC236}">
                  <a16:creationId xmlns:a16="http://schemas.microsoft.com/office/drawing/2014/main" id="{03338AA4-1605-4B40-A34D-06198540AA62}"/>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9364;p16">
            <a:extLst>
              <a:ext uri="{FF2B5EF4-FFF2-40B4-BE49-F238E27FC236}">
                <a16:creationId xmlns:a16="http://schemas.microsoft.com/office/drawing/2014/main" id="{50552CB0-2ABC-4D2A-AA30-71FCC2E0CE0C}"/>
              </a:ext>
            </a:extLst>
          </p:cNvPr>
          <p:cNvGrpSpPr/>
          <p:nvPr/>
        </p:nvGrpSpPr>
        <p:grpSpPr>
          <a:xfrm>
            <a:off x="7254833" y="4741040"/>
            <a:ext cx="355099" cy="355481"/>
            <a:chOff x="3539102" y="2427549"/>
            <a:chExt cx="355099" cy="355481"/>
          </a:xfrm>
          <a:solidFill>
            <a:schemeClr val="tx2"/>
          </a:solidFill>
        </p:grpSpPr>
        <p:sp>
          <p:nvSpPr>
            <p:cNvPr id="113" name="Google Shape;9365;p16">
              <a:extLst>
                <a:ext uri="{FF2B5EF4-FFF2-40B4-BE49-F238E27FC236}">
                  <a16:creationId xmlns:a16="http://schemas.microsoft.com/office/drawing/2014/main" id="{6E63EF22-9B15-41C1-A5F4-583E46CA0685}"/>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366;p16">
              <a:extLst>
                <a:ext uri="{FF2B5EF4-FFF2-40B4-BE49-F238E27FC236}">
                  <a16:creationId xmlns:a16="http://schemas.microsoft.com/office/drawing/2014/main" id="{31A60177-5623-4A2F-96E7-95DEF2038D35}"/>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9763;p16">
            <a:extLst>
              <a:ext uri="{FF2B5EF4-FFF2-40B4-BE49-F238E27FC236}">
                <a16:creationId xmlns:a16="http://schemas.microsoft.com/office/drawing/2014/main" id="{089C2AB3-304B-43FE-AA3C-28291683F9DF}"/>
              </a:ext>
            </a:extLst>
          </p:cNvPr>
          <p:cNvGrpSpPr/>
          <p:nvPr/>
        </p:nvGrpSpPr>
        <p:grpSpPr>
          <a:xfrm>
            <a:off x="1587258" y="4742169"/>
            <a:ext cx="264550" cy="353222"/>
            <a:chOff x="903530" y="3806125"/>
            <a:chExt cx="264550" cy="353222"/>
          </a:xfrm>
          <a:solidFill>
            <a:schemeClr val="tx2"/>
          </a:solidFill>
        </p:grpSpPr>
        <p:sp>
          <p:nvSpPr>
            <p:cNvPr id="116" name="Google Shape;9764;p16">
              <a:extLst>
                <a:ext uri="{FF2B5EF4-FFF2-40B4-BE49-F238E27FC236}">
                  <a16:creationId xmlns:a16="http://schemas.microsoft.com/office/drawing/2014/main" id="{AED9A83D-3CEC-4DAB-9E59-73FD89E8645E}"/>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9765;p16">
              <a:extLst>
                <a:ext uri="{FF2B5EF4-FFF2-40B4-BE49-F238E27FC236}">
                  <a16:creationId xmlns:a16="http://schemas.microsoft.com/office/drawing/2014/main" id="{AB51EF2D-3E92-4F50-8613-144DC2C462D1}"/>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9766;p16">
              <a:extLst>
                <a:ext uri="{FF2B5EF4-FFF2-40B4-BE49-F238E27FC236}">
                  <a16:creationId xmlns:a16="http://schemas.microsoft.com/office/drawing/2014/main" id="{9CC7C0C7-04F9-4331-8391-EB2B10433A94}"/>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9767;p16">
              <a:extLst>
                <a:ext uri="{FF2B5EF4-FFF2-40B4-BE49-F238E27FC236}">
                  <a16:creationId xmlns:a16="http://schemas.microsoft.com/office/drawing/2014/main" id="{83609360-6F37-410E-84BF-F31F9837B325}"/>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roup 2">
            <a:extLst>
              <a:ext uri="{FF2B5EF4-FFF2-40B4-BE49-F238E27FC236}">
                <a16:creationId xmlns:a16="http://schemas.microsoft.com/office/drawing/2014/main" id="{9FF7E07D-8B39-4DAD-A505-09B54D0BC529}"/>
              </a:ext>
            </a:extLst>
          </p:cNvPr>
          <p:cNvGrpSpPr/>
          <p:nvPr/>
        </p:nvGrpSpPr>
        <p:grpSpPr>
          <a:xfrm>
            <a:off x="1935510" y="1050978"/>
            <a:ext cx="5535571" cy="2046550"/>
            <a:chOff x="1935510" y="1050978"/>
            <a:chExt cx="5535571" cy="2046550"/>
          </a:xfrm>
          <a:effectLst>
            <a:outerShdw blurRad="50800" dist="38100" dir="8100000" algn="tr" rotWithShape="0">
              <a:prstClr val="black">
                <a:alpha val="40000"/>
              </a:prstClr>
            </a:outerShdw>
          </a:effectLst>
        </p:grpSpPr>
        <p:sp>
          <p:nvSpPr>
            <p:cNvPr id="184" name="TextBox 183">
              <a:extLst>
                <a:ext uri="{FF2B5EF4-FFF2-40B4-BE49-F238E27FC236}">
                  <a16:creationId xmlns:a16="http://schemas.microsoft.com/office/drawing/2014/main" id="{24E19124-FAEE-40D7-BE31-43483F7666D1}"/>
                </a:ext>
              </a:extLst>
            </p:cNvPr>
            <p:cNvSpPr txBox="1"/>
            <p:nvPr/>
          </p:nvSpPr>
          <p:spPr>
            <a:xfrm>
              <a:off x="4251937" y="1394505"/>
              <a:ext cx="3219144" cy="1192634"/>
            </a:xfrm>
            <a:prstGeom prst="rect">
              <a:avLst/>
            </a:prstGeom>
            <a:noFill/>
            <a:effectLst/>
          </p:spPr>
          <p:txBody>
            <a:bodyPr wrap="square">
              <a:spAutoFit/>
            </a:bodyPr>
            <a:lstStyle/>
            <a:p>
              <a:pPr marL="0" lvl="0" indent="0" algn="ctr">
                <a:lnSpc>
                  <a:spcPts val="4543"/>
                </a:lnSpc>
              </a:pPr>
              <a:r>
                <a:rPr lang="en-US" sz="1050" b="1" dirty="0">
                  <a:solidFill>
                    <a:schemeClr val="tx2"/>
                  </a:solidFill>
                </a:rPr>
                <a:t> </a:t>
              </a:r>
              <a:endParaRPr lang="en-US" sz="1050" b="1" dirty="0">
                <a:solidFill>
                  <a:schemeClr val="bg2"/>
                </a:solidFill>
              </a:endParaRPr>
            </a:p>
            <a:p>
              <a:pPr algn="ctr"/>
              <a:r>
                <a:rPr lang="en-US" sz="1100" b="1" i="0" cap="all" dirty="0">
                  <a:effectLst/>
                  <a:latin typeface="Open Sans" panose="020B0606030504020204" pitchFamily="34" charset="0"/>
                </a:rPr>
                <a:t>MR. PALASH ROY</a:t>
              </a:r>
            </a:p>
            <a:p>
              <a:pPr algn="ctr"/>
              <a:r>
                <a:rPr lang="en-US" sz="700" b="0" i="0" dirty="0">
                  <a:effectLst/>
                  <a:latin typeface="Open Sans" panose="020B0606030504020204" pitchFamily="34" charset="0"/>
                </a:rPr>
                <a:t>Lecturer</a:t>
              </a:r>
              <a:br>
                <a:rPr lang="en-US" sz="800" dirty="0"/>
              </a:br>
              <a:r>
                <a:rPr lang="en-US" sz="800" dirty="0"/>
                <a:t>Department of CSE </a:t>
              </a:r>
            </a:p>
            <a:p>
              <a:pPr marL="0" lvl="0" indent="0" algn="ctr"/>
              <a:r>
                <a:rPr lang="en-US" sz="800" b="1" dirty="0">
                  <a:solidFill>
                    <a:srgbClr val="92D050"/>
                  </a:solidFill>
                  <a:latin typeface="Arial Black" panose="020B0A04020102020204" pitchFamily="34" charset="0"/>
                </a:rPr>
                <a:t>Green University Bangladesh</a:t>
              </a:r>
              <a:endParaRPr lang="en-US" sz="800" dirty="0">
                <a:solidFill>
                  <a:srgbClr val="92D050"/>
                </a:solidFill>
              </a:endParaRPr>
            </a:p>
          </p:txBody>
        </p:sp>
        <p:grpSp>
          <p:nvGrpSpPr>
            <p:cNvPr id="185" name="Group 184">
              <a:extLst>
                <a:ext uri="{FF2B5EF4-FFF2-40B4-BE49-F238E27FC236}">
                  <a16:creationId xmlns:a16="http://schemas.microsoft.com/office/drawing/2014/main" id="{B872E45A-B1C0-4C87-B945-5A266E1BCDEC}"/>
                </a:ext>
              </a:extLst>
            </p:cNvPr>
            <p:cNvGrpSpPr/>
            <p:nvPr/>
          </p:nvGrpSpPr>
          <p:grpSpPr>
            <a:xfrm>
              <a:off x="1935510" y="1050978"/>
              <a:ext cx="2046302" cy="2046550"/>
              <a:chOff x="884917" y="1151516"/>
              <a:chExt cx="2001827" cy="2002070"/>
            </a:xfrm>
            <a:effectLst>
              <a:outerShdw blurRad="152400" dist="317500" dir="5400000" sx="90000" sy="-19000" rotWithShape="0">
                <a:prstClr val="black">
                  <a:alpha val="15000"/>
                </a:prstClr>
              </a:outerShdw>
            </a:effectLst>
          </p:grpSpPr>
          <p:sp>
            <p:nvSpPr>
              <p:cNvPr id="186" name="Google Shape;4032;p67">
                <a:extLst>
                  <a:ext uri="{FF2B5EF4-FFF2-40B4-BE49-F238E27FC236}">
                    <a16:creationId xmlns:a16="http://schemas.microsoft.com/office/drawing/2014/main" id="{96A4E599-85E8-4746-8975-093D30A54915}"/>
                  </a:ext>
                </a:extLst>
              </p:cNvPr>
              <p:cNvSpPr/>
              <p:nvPr/>
            </p:nvSpPr>
            <p:spPr>
              <a:xfrm>
                <a:off x="934927" y="1198352"/>
                <a:ext cx="1901991" cy="1901991"/>
              </a:xfrm>
              <a:prstGeom prst="ellipse">
                <a:avLst/>
              </a:prstGeom>
              <a:noFill/>
              <a:ln w="19050" cap="flat" cmpd="sng">
                <a:solidFill>
                  <a:schemeClr val="accent3"/>
                </a:solidFill>
                <a:prstDash val="solid"/>
                <a:round/>
                <a:headEnd type="none" w="sm" len="sm"/>
                <a:tailEnd type="none" w="sm" len="sm"/>
              </a:ln>
              <a:effectLst>
                <a:outerShdw blurRad="50800" dist="38100" algn="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7" name="Google Shape;4034;p67">
                <a:extLst>
                  <a:ext uri="{FF2B5EF4-FFF2-40B4-BE49-F238E27FC236}">
                    <a16:creationId xmlns:a16="http://schemas.microsoft.com/office/drawing/2014/main" id="{7DE32491-6AA7-4703-93B9-88E9CC639231}"/>
                  </a:ext>
                </a:extLst>
              </p:cNvPr>
              <p:cNvPicPr preferRelativeResize="0"/>
              <p:nvPr/>
            </p:nvPicPr>
            <p:blipFill>
              <a:blip r:embed="rId2">
                <a:extLst>
                  <a:ext uri="{BEBA8EAE-BF5A-486C-A8C5-ECC9F3942E4B}">
                    <a14:imgProps xmlns:a14="http://schemas.microsoft.com/office/drawing/2010/main">
                      <a14:imgLayer r:embed="rId3">
                        <a14:imgEffect>
                          <a14:sharpenSoften amount="77000"/>
                        </a14:imgEffect>
                        <a14:imgEffect>
                          <a14:brightnessContrast bright="15000"/>
                        </a14:imgEffect>
                      </a14:imgLayer>
                    </a14:imgProps>
                  </a:ext>
                  <a:ext uri="{28A0092B-C50C-407E-A947-70E740481C1C}">
                    <a14:useLocalDpi xmlns:a14="http://schemas.microsoft.com/office/drawing/2010/main" val="0"/>
                  </a:ext>
                </a:extLst>
              </a:blip>
              <a:srcRect l="1135" r="1135"/>
              <a:stretch/>
            </p:blipFill>
            <p:spPr>
              <a:xfrm>
                <a:off x="1058472" y="1292040"/>
                <a:ext cx="1678818" cy="1717810"/>
              </a:xfrm>
              <a:prstGeom prst="ellipse">
                <a:avLst/>
              </a:prstGeom>
              <a:noFill/>
              <a:ln>
                <a:noFill/>
              </a:ln>
            </p:spPr>
          </p:pic>
          <p:sp>
            <p:nvSpPr>
              <p:cNvPr id="188" name="Google Shape;4036;p67">
                <a:extLst>
                  <a:ext uri="{FF2B5EF4-FFF2-40B4-BE49-F238E27FC236}">
                    <a16:creationId xmlns:a16="http://schemas.microsoft.com/office/drawing/2014/main" id="{2914A558-BE48-47DD-AE0A-D47610254E42}"/>
                  </a:ext>
                </a:extLst>
              </p:cNvPr>
              <p:cNvSpPr/>
              <p:nvPr/>
            </p:nvSpPr>
            <p:spPr>
              <a:xfrm>
                <a:off x="960563" y="1770817"/>
                <a:ext cx="70201" cy="7020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4037;p67">
                <a:extLst>
                  <a:ext uri="{FF2B5EF4-FFF2-40B4-BE49-F238E27FC236}">
                    <a16:creationId xmlns:a16="http://schemas.microsoft.com/office/drawing/2014/main" id="{501AD2CC-39B0-450E-9001-404487258802}"/>
                  </a:ext>
                </a:extLst>
              </p:cNvPr>
              <p:cNvSpPr/>
              <p:nvPr/>
            </p:nvSpPr>
            <p:spPr>
              <a:xfrm>
                <a:off x="1886640" y="3063486"/>
                <a:ext cx="70201" cy="7020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4031;p67">
                <a:extLst>
                  <a:ext uri="{FF2B5EF4-FFF2-40B4-BE49-F238E27FC236}">
                    <a16:creationId xmlns:a16="http://schemas.microsoft.com/office/drawing/2014/main" id="{7DE37BF0-DAE4-454C-B07F-79FCED3272E5}"/>
                  </a:ext>
                </a:extLst>
              </p:cNvPr>
              <p:cNvSpPr/>
              <p:nvPr/>
            </p:nvSpPr>
            <p:spPr>
              <a:xfrm>
                <a:off x="884917" y="1151516"/>
                <a:ext cx="2001827" cy="2002070"/>
              </a:xfrm>
              <a:prstGeom prst="blockArc">
                <a:avLst>
                  <a:gd name="adj1" fmla="val 16240738"/>
                  <a:gd name="adj2" fmla="val 2778354"/>
                  <a:gd name="adj3" fmla="val 4615"/>
                </a:avLst>
              </a:prstGeom>
              <a:solidFill>
                <a:schemeClr val="accent1"/>
              </a:solidFill>
              <a:ln>
                <a:noFill/>
              </a:ln>
              <a:effectLst>
                <a:outerShdw blurRad="50800" dist="38100" algn="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27" name="Google Shape;1926;p43">
            <a:extLst>
              <a:ext uri="{FF2B5EF4-FFF2-40B4-BE49-F238E27FC236}">
                <a16:creationId xmlns:a16="http://schemas.microsoft.com/office/drawing/2014/main" id="{419FA760-9D76-49CD-B7CE-B3A0B2608F82}"/>
              </a:ext>
            </a:extLst>
          </p:cNvPr>
          <p:cNvSpPr txBox="1">
            <a:spLocks noGrp="1"/>
          </p:cNvSpPr>
          <p:nvPr>
            <p:ph type="title"/>
          </p:nvPr>
        </p:nvSpPr>
        <p:spPr>
          <a:xfrm>
            <a:off x="3064501" y="117994"/>
            <a:ext cx="3273151" cy="429482"/>
          </a:xfrm>
          <a:prstGeom prst="rect">
            <a:avLst/>
          </a:prstGeom>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bg1"/>
                </a:solidFill>
              </a:rPr>
              <a:t>Course Instructor</a:t>
            </a:r>
            <a:endParaRPr sz="1600" dirty="0">
              <a:solidFill>
                <a:schemeClr val="bg1"/>
              </a:solidFill>
            </a:endParaRPr>
          </a:p>
        </p:txBody>
      </p:sp>
      <p:sp>
        <p:nvSpPr>
          <p:cNvPr id="128" name="Google Shape;1925;p43">
            <a:extLst>
              <a:ext uri="{FF2B5EF4-FFF2-40B4-BE49-F238E27FC236}">
                <a16:creationId xmlns:a16="http://schemas.microsoft.com/office/drawing/2014/main" id="{5C0F0942-196F-4333-BFC7-D40C4FF76B9F}"/>
              </a:ext>
            </a:extLst>
          </p:cNvPr>
          <p:cNvSpPr/>
          <p:nvPr/>
        </p:nvSpPr>
        <p:spPr>
          <a:xfrm>
            <a:off x="3325186" y="133237"/>
            <a:ext cx="2695112" cy="410331"/>
          </a:xfrm>
          <a:prstGeom prst="roundRect">
            <a:avLst>
              <a:gd name="adj" fmla="val 50000"/>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665131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3B9AD"/>
        </a:solidFill>
        <a:effectLst/>
      </p:bgPr>
    </p:bg>
    <p:spTree>
      <p:nvGrpSpPr>
        <p:cNvPr id="1" name=""/>
        <p:cNvGrpSpPr/>
        <p:nvPr/>
      </p:nvGrpSpPr>
      <p:grpSpPr>
        <a:xfrm>
          <a:off x="0" y="0"/>
          <a:ext cx="0" cy="0"/>
          <a:chOff x="0" y="0"/>
          <a:chExt cx="0" cy="0"/>
        </a:xfrm>
      </p:grpSpPr>
      <p:pic>
        <p:nvPicPr>
          <p:cNvPr id="75" name="Imagen 64">
            <a:extLst>
              <a:ext uri="{FF2B5EF4-FFF2-40B4-BE49-F238E27FC236}">
                <a16:creationId xmlns:a16="http://schemas.microsoft.com/office/drawing/2014/main" id="{188F71EA-70BD-4BF4-BF7B-DF43AA2C20EA}"/>
              </a:ext>
            </a:extLst>
          </p:cNvPr>
          <p:cNvPicPr>
            <a:picLocks noChangeAspect="1"/>
          </p:cNvPicPr>
          <p:nvPr/>
        </p:nvPicPr>
        <p:blipFill>
          <a:blip r:embed="rId3">
            <a:extLst>
              <a:ext uri="{28A0092B-C50C-407E-A947-70E740481C1C}">
                <a14:useLocalDpi xmlns:a14="http://schemas.microsoft.com/office/drawing/2010/main" val="0"/>
              </a:ext>
            </a:extLst>
          </a:blip>
          <a:srcRect t="8380" b="8380"/>
          <a:stretch/>
        </p:blipFill>
        <p:spPr>
          <a:xfrm>
            <a:off x="6297742" y="516194"/>
            <a:ext cx="2552152" cy="377863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57" name="Rectángulo 56">
            <a:extLst>
              <a:ext uri="{FF2B5EF4-FFF2-40B4-BE49-F238E27FC236}">
                <a16:creationId xmlns:a16="http://schemas.microsoft.com/office/drawing/2014/main" id="{E3952D8D-EF54-4048-96B2-AE07967FFD30}"/>
              </a:ext>
            </a:extLst>
          </p:cNvPr>
          <p:cNvSpPr/>
          <p:nvPr/>
        </p:nvSpPr>
        <p:spPr>
          <a:xfrm>
            <a:off x="758243" y="850818"/>
            <a:ext cx="5200106" cy="3273003"/>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sp>
        <p:nvSpPr>
          <p:cNvPr id="4" name="Title 3">
            <a:extLst>
              <a:ext uri="{FF2B5EF4-FFF2-40B4-BE49-F238E27FC236}">
                <a16:creationId xmlns:a16="http://schemas.microsoft.com/office/drawing/2014/main" id="{8E68F8C9-9363-411D-9575-F40C87BDBCAB}"/>
              </a:ext>
            </a:extLst>
          </p:cNvPr>
          <p:cNvSpPr>
            <a:spLocks noGrp="1"/>
          </p:cNvSpPr>
          <p:nvPr>
            <p:ph type="title"/>
          </p:nvPr>
        </p:nvSpPr>
        <p:spPr>
          <a:xfrm>
            <a:off x="1715066" y="136903"/>
            <a:ext cx="3773104" cy="715963"/>
          </a:xfrm>
        </p:spPr>
        <p:txBody>
          <a:bodyPr>
            <a:normAutofit/>
          </a:bodyPr>
          <a:lstStyle/>
          <a:p>
            <a:pPr algn="ctr"/>
            <a:r>
              <a:rPr lang="en-US" sz="2000" b="1" dirty="0">
                <a:solidFill>
                  <a:schemeClr val="bg1"/>
                </a:solidFill>
              </a:rPr>
              <a:t>Introduction</a:t>
            </a:r>
          </a:p>
        </p:txBody>
      </p:sp>
      <p:sp>
        <p:nvSpPr>
          <p:cNvPr id="5" name="Content Placeholder 4">
            <a:extLst>
              <a:ext uri="{FF2B5EF4-FFF2-40B4-BE49-F238E27FC236}">
                <a16:creationId xmlns:a16="http://schemas.microsoft.com/office/drawing/2014/main" id="{09FC422D-C590-4546-A610-C5B81B3A5334}"/>
              </a:ext>
            </a:extLst>
          </p:cNvPr>
          <p:cNvSpPr>
            <a:spLocks noGrp="1"/>
          </p:cNvSpPr>
          <p:nvPr>
            <p:ph idx="1"/>
          </p:nvPr>
        </p:nvSpPr>
        <p:spPr>
          <a:xfrm>
            <a:off x="1747573" y="1507776"/>
            <a:ext cx="7696201" cy="1975739"/>
          </a:xfrm>
        </p:spPr>
        <p:txBody>
          <a:bodyPr>
            <a:noAutofit/>
          </a:bodyPr>
          <a:lstStyle/>
          <a:p>
            <a:pPr marL="171450" indent="-171450">
              <a:spcBef>
                <a:spcPts val="0"/>
              </a:spcBef>
              <a:buFont typeface="Arial" panose="020B0604020202020204" pitchFamily="34" charset="0"/>
              <a:buChar char="•"/>
            </a:pPr>
            <a:r>
              <a:rPr lang="en-US" sz="1200" b="1" dirty="0"/>
              <a:t>Overview</a:t>
            </a:r>
          </a:p>
          <a:p>
            <a:pPr>
              <a:spcBef>
                <a:spcPts val="0"/>
              </a:spcBef>
            </a:pPr>
            <a:r>
              <a:rPr lang="en-US" sz="1200" dirty="0">
                <a:solidFill>
                  <a:schemeClr val="tx2">
                    <a:lumMod val="50000"/>
                  </a:schemeClr>
                </a:solidFill>
              </a:rPr>
              <a:t>The project is an advanced eCommerce software </a:t>
            </a:r>
          </a:p>
          <a:p>
            <a:pPr>
              <a:spcBef>
                <a:spcPts val="0"/>
              </a:spcBef>
            </a:pPr>
            <a:r>
              <a:rPr lang="en-US" sz="1200" dirty="0">
                <a:solidFill>
                  <a:schemeClr val="tx2">
                    <a:lumMod val="50000"/>
                  </a:schemeClr>
                </a:solidFill>
              </a:rPr>
              <a:t>solution tailored specifically for gift shops.</a:t>
            </a:r>
          </a:p>
          <a:p>
            <a:pPr>
              <a:spcBef>
                <a:spcPts val="0"/>
              </a:spcBef>
            </a:pPr>
            <a:endParaRPr lang="en-US" sz="1200" dirty="0"/>
          </a:p>
          <a:p>
            <a:pPr>
              <a:spcBef>
                <a:spcPts val="0"/>
              </a:spcBef>
            </a:pPr>
            <a:endParaRPr lang="en-US" sz="1200" dirty="0"/>
          </a:p>
          <a:p>
            <a:pPr marL="171450" indent="-171450">
              <a:spcBef>
                <a:spcPts val="0"/>
              </a:spcBef>
              <a:buFont typeface="Arial" panose="020B0604020202020204" pitchFamily="34" charset="0"/>
              <a:buChar char="•"/>
            </a:pPr>
            <a:r>
              <a:rPr lang="en-US" sz="1200" b="1" dirty="0"/>
              <a:t>Importance in the Digital Age </a:t>
            </a:r>
          </a:p>
          <a:p>
            <a:pPr>
              <a:spcBef>
                <a:spcPts val="0"/>
              </a:spcBef>
            </a:pPr>
            <a:endParaRPr lang="en-US" sz="1200" b="1" dirty="0"/>
          </a:p>
          <a:p>
            <a:pPr marL="171450" indent="-171450">
              <a:spcBef>
                <a:spcPts val="0"/>
              </a:spcBef>
              <a:buFont typeface="Arial" panose="020B0604020202020204" pitchFamily="34" charset="0"/>
              <a:buChar char="•"/>
            </a:pPr>
            <a:r>
              <a:rPr lang="en-US" sz="1200" b="1" dirty="0"/>
              <a:t>Purpose</a:t>
            </a:r>
          </a:p>
          <a:p>
            <a:pPr rtl="0">
              <a:spcBef>
                <a:spcPts val="0"/>
              </a:spcBef>
              <a:spcAft>
                <a:spcPts val="0"/>
              </a:spcAft>
            </a:pPr>
            <a:r>
              <a:rPr lang="en-US" sz="1200" b="0" dirty="0">
                <a:solidFill>
                  <a:schemeClr val="tx2"/>
                </a:solidFill>
                <a:effectLst/>
              </a:rPr>
              <a:t>                  </a:t>
            </a:r>
            <a:r>
              <a:rPr lang="en-US" sz="1200" b="0" dirty="0">
                <a:solidFill>
                  <a:schemeClr val="tx2">
                    <a:lumMod val="50000"/>
                  </a:schemeClr>
                </a:solidFill>
                <a:effectLst/>
              </a:rPr>
              <a:t>   </a:t>
            </a:r>
            <a:r>
              <a:rPr lang="en-US" sz="1200" dirty="0">
                <a:solidFill>
                  <a:schemeClr val="tx2">
                    <a:lumMod val="50000"/>
                  </a:schemeClr>
                </a:solidFill>
                <a:effectLst/>
              </a:rPr>
              <a:t>- </a:t>
            </a:r>
            <a:r>
              <a:rPr lang="en-US" sz="1200" dirty="0">
                <a:solidFill>
                  <a:schemeClr val="tx2">
                    <a:lumMod val="50000"/>
                  </a:schemeClr>
                </a:solidFill>
              </a:rPr>
              <a:t>Comprehensive Platform</a:t>
            </a:r>
          </a:p>
          <a:p>
            <a:pPr rtl="0">
              <a:spcBef>
                <a:spcPts val="0"/>
              </a:spcBef>
              <a:spcAft>
                <a:spcPts val="0"/>
              </a:spcAft>
            </a:pPr>
            <a:r>
              <a:rPr lang="en-US" sz="1200" dirty="0">
                <a:solidFill>
                  <a:schemeClr val="tx2">
                    <a:lumMod val="50000"/>
                  </a:schemeClr>
                </a:solidFill>
                <a:effectLst/>
              </a:rPr>
              <a:t>                     - </a:t>
            </a:r>
            <a:r>
              <a:rPr lang="en-US" sz="1200" dirty="0">
                <a:solidFill>
                  <a:schemeClr val="tx2">
                    <a:lumMod val="50000"/>
                  </a:schemeClr>
                </a:solidFill>
              </a:rPr>
              <a:t>Efficient Operations</a:t>
            </a:r>
            <a:endParaRPr lang="en-US" sz="1200" dirty="0">
              <a:solidFill>
                <a:schemeClr val="tx2">
                  <a:lumMod val="50000"/>
                </a:schemeClr>
              </a:solidFill>
              <a:effectLst/>
            </a:endParaRPr>
          </a:p>
        </p:txBody>
      </p:sp>
      <p:grpSp>
        <p:nvGrpSpPr>
          <p:cNvPr id="121" name="Grupo 120">
            <a:extLst>
              <a:ext uri="{FF2B5EF4-FFF2-40B4-BE49-F238E27FC236}">
                <a16:creationId xmlns:a16="http://schemas.microsoft.com/office/drawing/2014/main" id="{E42EE0F1-A194-4743-B02B-487BA19BD216}"/>
              </a:ext>
            </a:extLst>
          </p:cNvPr>
          <p:cNvGrpSpPr/>
          <p:nvPr/>
        </p:nvGrpSpPr>
        <p:grpSpPr>
          <a:xfrm>
            <a:off x="2846435" y="4423403"/>
            <a:ext cx="528674" cy="528674"/>
            <a:chOff x="2872041" y="5239956"/>
            <a:chExt cx="528674" cy="528674"/>
          </a:xfrm>
        </p:grpSpPr>
        <p:sp>
          <p:nvSpPr>
            <p:cNvPr id="122" name="Elipse 121">
              <a:extLst>
                <a:ext uri="{FF2B5EF4-FFF2-40B4-BE49-F238E27FC236}">
                  <a16:creationId xmlns:a16="http://schemas.microsoft.com/office/drawing/2014/main" id="{3F97FD77-3354-4AE4-BE35-2FA9627674EA}"/>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23" name="Google Shape;8552;p14">
              <a:extLst>
                <a:ext uri="{FF2B5EF4-FFF2-40B4-BE49-F238E27FC236}">
                  <a16:creationId xmlns:a16="http://schemas.microsoft.com/office/drawing/2014/main" id="{C6ABB925-1B31-4745-BCBE-9A039B935BE2}"/>
                </a:ext>
              </a:extLst>
            </p:cNvPr>
            <p:cNvGrpSpPr/>
            <p:nvPr/>
          </p:nvGrpSpPr>
          <p:grpSpPr>
            <a:xfrm>
              <a:off x="2958661" y="5326386"/>
              <a:ext cx="355434" cy="355815"/>
              <a:chOff x="4673540" y="3680297"/>
              <a:chExt cx="355434" cy="355815"/>
            </a:xfrm>
            <a:solidFill>
              <a:schemeClr val="tx2"/>
            </a:solidFill>
          </p:grpSpPr>
          <p:sp>
            <p:nvSpPr>
              <p:cNvPr id="124" name="Google Shape;8553;p14">
                <a:extLst>
                  <a:ext uri="{FF2B5EF4-FFF2-40B4-BE49-F238E27FC236}">
                    <a16:creationId xmlns:a16="http://schemas.microsoft.com/office/drawing/2014/main" id="{0B8F303D-93FD-45F2-866B-07C1949C79BC}"/>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8554;p14">
                <a:extLst>
                  <a:ext uri="{FF2B5EF4-FFF2-40B4-BE49-F238E27FC236}">
                    <a16:creationId xmlns:a16="http://schemas.microsoft.com/office/drawing/2014/main" id="{D2173538-DCD9-45A3-97F7-E75ADFE6FF02}"/>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8555;p14">
                <a:extLst>
                  <a:ext uri="{FF2B5EF4-FFF2-40B4-BE49-F238E27FC236}">
                    <a16:creationId xmlns:a16="http://schemas.microsoft.com/office/drawing/2014/main" id="{7E9B4922-F26A-451F-9374-2B007BC2158E}"/>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 name="Grupo 126">
            <a:extLst>
              <a:ext uri="{FF2B5EF4-FFF2-40B4-BE49-F238E27FC236}">
                <a16:creationId xmlns:a16="http://schemas.microsoft.com/office/drawing/2014/main" id="{FE7B46F8-4978-48C9-AFE4-29028DC227F6}"/>
              </a:ext>
            </a:extLst>
          </p:cNvPr>
          <p:cNvGrpSpPr/>
          <p:nvPr/>
        </p:nvGrpSpPr>
        <p:grpSpPr>
          <a:xfrm>
            <a:off x="4321456" y="5404886"/>
            <a:ext cx="528674" cy="528674"/>
            <a:chOff x="4286781" y="5239956"/>
            <a:chExt cx="528674" cy="528674"/>
          </a:xfrm>
        </p:grpSpPr>
        <p:sp>
          <p:nvSpPr>
            <p:cNvPr id="128" name="Elipse 127">
              <a:extLst>
                <a:ext uri="{FF2B5EF4-FFF2-40B4-BE49-F238E27FC236}">
                  <a16:creationId xmlns:a16="http://schemas.microsoft.com/office/drawing/2014/main" id="{7EBCCE35-C598-4EB0-B536-DC1725944823}"/>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29" name="Google Shape;9565;p16">
              <a:extLst>
                <a:ext uri="{FF2B5EF4-FFF2-40B4-BE49-F238E27FC236}">
                  <a16:creationId xmlns:a16="http://schemas.microsoft.com/office/drawing/2014/main" id="{7C5AF802-AE58-4EC6-98F3-378E2C85E34A}"/>
                </a:ext>
              </a:extLst>
            </p:cNvPr>
            <p:cNvGrpSpPr/>
            <p:nvPr/>
          </p:nvGrpSpPr>
          <p:grpSpPr>
            <a:xfrm>
              <a:off x="4374141" y="5344853"/>
              <a:ext cx="353954" cy="318880"/>
              <a:chOff x="3988156" y="3380210"/>
              <a:chExt cx="353954" cy="318880"/>
            </a:xfrm>
            <a:solidFill>
              <a:schemeClr val="tx2"/>
            </a:solidFill>
          </p:grpSpPr>
          <p:sp>
            <p:nvSpPr>
              <p:cNvPr id="130" name="Google Shape;9566;p16">
                <a:extLst>
                  <a:ext uri="{FF2B5EF4-FFF2-40B4-BE49-F238E27FC236}">
                    <a16:creationId xmlns:a16="http://schemas.microsoft.com/office/drawing/2014/main" id="{40A0F34C-899B-4712-A5E5-621D48742E82}"/>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9567;p16">
                <a:extLst>
                  <a:ext uri="{FF2B5EF4-FFF2-40B4-BE49-F238E27FC236}">
                    <a16:creationId xmlns:a16="http://schemas.microsoft.com/office/drawing/2014/main" id="{FC71E2E9-45FD-49D8-9F11-02528B7CEFB5}"/>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9568;p16">
                <a:extLst>
                  <a:ext uri="{FF2B5EF4-FFF2-40B4-BE49-F238E27FC236}">
                    <a16:creationId xmlns:a16="http://schemas.microsoft.com/office/drawing/2014/main" id="{ADCBC8DA-5E32-4235-BD24-94C0B3B46C8D}"/>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9569;p16">
                <a:extLst>
                  <a:ext uri="{FF2B5EF4-FFF2-40B4-BE49-F238E27FC236}">
                    <a16:creationId xmlns:a16="http://schemas.microsoft.com/office/drawing/2014/main" id="{B8636183-DB7D-46D0-BE5C-62BB04C829DA}"/>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9570;p16">
                <a:extLst>
                  <a:ext uri="{FF2B5EF4-FFF2-40B4-BE49-F238E27FC236}">
                    <a16:creationId xmlns:a16="http://schemas.microsoft.com/office/drawing/2014/main" id="{A2D7B63D-4D4F-486B-B091-8949B118E09C}"/>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 name="Grupo 134">
            <a:extLst>
              <a:ext uri="{FF2B5EF4-FFF2-40B4-BE49-F238E27FC236}">
                <a16:creationId xmlns:a16="http://schemas.microsoft.com/office/drawing/2014/main" id="{3D81DABD-5FCE-4BE3-8F89-5E844E5311C2}"/>
              </a:ext>
            </a:extLst>
          </p:cNvPr>
          <p:cNvGrpSpPr/>
          <p:nvPr/>
        </p:nvGrpSpPr>
        <p:grpSpPr>
          <a:xfrm>
            <a:off x="5769067" y="5420845"/>
            <a:ext cx="528675" cy="528675"/>
            <a:chOff x="5720764" y="5239955"/>
            <a:chExt cx="528675" cy="528675"/>
          </a:xfrm>
        </p:grpSpPr>
        <p:sp>
          <p:nvSpPr>
            <p:cNvPr id="136" name="Elipse 135">
              <a:extLst>
                <a:ext uri="{FF2B5EF4-FFF2-40B4-BE49-F238E27FC236}">
                  <a16:creationId xmlns:a16="http://schemas.microsoft.com/office/drawing/2014/main" id="{D81A19A6-EF56-4CA8-8508-D991C55B1789}"/>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37" name="Google Shape;9481;p16">
              <a:extLst>
                <a:ext uri="{FF2B5EF4-FFF2-40B4-BE49-F238E27FC236}">
                  <a16:creationId xmlns:a16="http://schemas.microsoft.com/office/drawing/2014/main" id="{9A75E123-3D03-46AB-ACEF-CE8420DD25ED}"/>
                </a:ext>
              </a:extLst>
            </p:cNvPr>
            <p:cNvGrpSpPr/>
            <p:nvPr/>
          </p:nvGrpSpPr>
          <p:grpSpPr>
            <a:xfrm>
              <a:off x="5761688" y="5340763"/>
              <a:ext cx="446826" cy="327059"/>
              <a:chOff x="5733194" y="2431718"/>
              <a:chExt cx="446826" cy="327059"/>
            </a:xfrm>
            <a:solidFill>
              <a:schemeClr val="tx2"/>
            </a:solidFill>
          </p:grpSpPr>
          <p:sp>
            <p:nvSpPr>
              <p:cNvPr id="138" name="Google Shape;9482;p16">
                <a:extLst>
                  <a:ext uri="{FF2B5EF4-FFF2-40B4-BE49-F238E27FC236}">
                    <a16:creationId xmlns:a16="http://schemas.microsoft.com/office/drawing/2014/main" id="{572E71C3-FC17-4A53-B728-831CF85AF709}"/>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9483;p16">
                <a:extLst>
                  <a:ext uri="{FF2B5EF4-FFF2-40B4-BE49-F238E27FC236}">
                    <a16:creationId xmlns:a16="http://schemas.microsoft.com/office/drawing/2014/main" id="{2F5BA431-2A19-4CB0-A11F-AF8377F3FEF9}"/>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9484;p16">
                <a:extLst>
                  <a:ext uri="{FF2B5EF4-FFF2-40B4-BE49-F238E27FC236}">
                    <a16:creationId xmlns:a16="http://schemas.microsoft.com/office/drawing/2014/main" id="{1C60641F-C75D-454B-AEAA-7EA62CFEC1D0}"/>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 name="Grupo 140">
            <a:extLst>
              <a:ext uri="{FF2B5EF4-FFF2-40B4-BE49-F238E27FC236}">
                <a16:creationId xmlns:a16="http://schemas.microsoft.com/office/drawing/2014/main" id="{4D5347F1-BEED-40D6-85EB-03B8D9B52851}"/>
              </a:ext>
            </a:extLst>
          </p:cNvPr>
          <p:cNvGrpSpPr/>
          <p:nvPr/>
        </p:nvGrpSpPr>
        <p:grpSpPr>
          <a:xfrm>
            <a:off x="7216679" y="5396260"/>
            <a:ext cx="546290" cy="546290"/>
            <a:chOff x="7159237" y="5228879"/>
            <a:chExt cx="546290" cy="546290"/>
          </a:xfrm>
        </p:grpSpPr>
        <p:sp>
          <p:nvSpPr>
            <p:cNvPr id="142" name="Elipse 141">
              <a:extLst>
                <a:ext uri="{FF2B5EF4-FFF2-40B4-BE49-F238E27FC236}">
                  <a16:creationId xmlns:a16="http://schemas.microsoft.com/office/drawing/2014/main" id="{92AB19C5-9F8E-41C7-86C5-5CE92086A3CA}"/>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43" name="Google Shape;9364;p16">
              <a:extLst>
                <a:ext uri="{FF2B5EF4-FFF2-40B4-BE49-F238E27FC236}">
                  <a16:creationId xmlns:a16="http://schemas.microsoft.com/office/drawing/2014/main" id="{8A1B3FF1-BE4B-449A-A14A-44B2AAEF316C}"/>
                </a:ext>
              </a:extLst>
            </p:cNvPr>
            <p:cNvGrpSpPr/>
            <p:nvPr/>
          </p:nvGrpSpPr>
          <p:grpSpPr>
            <a:xfrm>
              <a:off x="7254833" y="5324284"/>
              <a:ext cx="355099" cy="355481"/>
              <a:chOff x="3539102" y="2427549"/>
              <a:chExt cx="355099" cy="355481"/>
            </a:xfrm>
            <a:solidFill>
              <a:schemeClr val="tx2"/>
            </a:solidFill>
          </p:grpSpPr>
          <p:sp>
            <p:nvSpPr>
              <p:cNvPr id="144" name="Google Shape;9365;p16">
                <a:extLst>
                  <a:ext uri="{FF2B5EF4-FFF2-40B4-BE49-F238E27FC236}">
                    <a16:creationId xmlns:a16="http://schemas.microsoft.com/office/drawing/2014/main" id="{6C5C33DA-7EE2-4E6E-993B-0EC091F7383D}"/>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366;p16">
                <a:extLst>
                  <a:ext uri="{FF2B5EF4-FFF2-40B4-BE49-F238E27FC236}">
                    <a16:creationId xmlns:a16="http://schemas.microsoft.com/office/drawing/2014/main" id="{5D1A8260-DFD4-4290-A902-83951D26FE04}"/>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 name="Grupo 145">
            <a:extLst>
              <a:ext uri="{FF2B5EF4-FFF2-40B4-BE49-F238E27FC236}">
                <a16:creationId xmlns:a16="http://schemas.microsoft.com/office/drawing/2014/main" id="{6CAED8E9-052F-4DDB-AD77-EFFFC9870BDA}"/>
              </a:ext>
            </a:extLst>
          </p:cNvPr>
          <p:cNvGrpSpPr/>
          <p:nvPr/>
        </p:nvGrpSpPr>
        <p:grpSpPr>
          <a:xfrm>
            <a:off x="1838211" y="5396260"/>
            <a:ext cx="534946" cy="534946"/>
            <a:chOff x="1452060" y="4405696"/>
            <a:chExt cx="534946" cy="534946"/>
          </a:xfrm>
        </p:grpSpPr>
        <p:sp>
          <p:nvSpPr>
            <p:cNvPr id="147" name="Elipse 146">
              <a:extLst>
                <a:ext uri="{FF2B5EF4-FFF2-40B4-BE49-F238E27FC236}">
                  <a16:creationId xmlns:a16="http://schemas.microsoft.com/office/drawing/2014/main" id="{A8C7CBBE-95D9-4521-ADC3-FB3C79A43E9D}"/>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48" name="Google Shape;9763;p16">
              <a:extLst>
                <a:ext uri="{FF2B5EF4-FFF2-40B4-BE49-F238E27FC236}">
                  <a16:creationId xmlns:a16="http://schemas.microsoft.com/office/drawing/2014/main" id="{B660F290-E751-48E1-A1DD-D1A7EA0B4C37}"/>
                </a:ext>
              </a:extLst>
            </p:cNvPr>
            <p:cNvGrpSpPr/>
            <p:nvPr/>
          </p:nvGrpSpPr>
          <p:grpSpPr>
            <a:xfrm>
              <a:off x="1587258" y="4496558"/>
              <a:ext cx="264550" cy="353222"/>
              <a:chOff x="903530" y="3806125"/>
              <a:chExt cx="264550" cy="353222"/>
            </a:xfrm>
            <a:solidFill>
              <a:schemeClr val="tx2"/>
            </a:solidFill>
          </p:grpSpPr>
          <p:sp>
            <p:nvSpPr>
              <p:cNvPr id="149" name="Google Shape;9764;p16">
                <a:extLst>
                  <a:ext uri="{FF2B5EF4-FFF2-40B4-BE49-F238E27FC236}">
                    <a16:creationId xmlns:a16="http://schemas.microsoft.com/office/drawing/2014/main" id="{951D9D44-17B6-45B1-859C-D386633FD892}"/>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9765;p16">
                <a:extLst>
                  <a:ext uri="{FF2B5EF4-FFF2-40B4-BE49-F238E27FC236}">
                    <a16:creationId xmlns:a16="http://schemas.microsoft.com/office/drawing/2014/main" id="{4CD54F9B-26E0-468E-864E-355C9B08BDEB}"/>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9766;p16">
                <a:extLst>
                  <a:ext uri="{FF2B5EF4-FFF2-40B4-BE49-F238E27FC236}">
                    <a16:creationId xmlns:a16="http://schemas.microsoft.com/office/drawing/2014/main" id="{D8543982-B632-43AE-B8A9-4BFDDF284092}"/>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9767;p16">
                <a:extLst>
                  <a:ext uri="{FF2B5EF4-FFF2-40B4-BE49-F238E27FC236}">
                    <a16:creationId xmlns:a16="http://schemas.microsoft.com/office/drawing/2014/main" id="{B1CA476D-C208-4C44-A168-A62393BCD15E}"/>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 name="Google Shape;9763;p16">
            <a:extLst>
              <a:ext uri="{FF2B5EF4-FFF2-40B4-BE49-F238E27FC236}">
                <a16:creationId xmlns:a16="http://schemas.microsoft.com/office/drawing/2014/main" id="{D0EEE4FB-9A99-4A81-9B54-D326D8BD10BD}"/>
              </a:ext>
            </a:extLst>
          </p:cNvPr>
          <p:cNvGrpSpPr/>
          <p:nvPr/>
        </p:nvGrpSpPr>
        <p:grpSpPr>
          <a:xfrm>
            <a:off x="1587258" y="4742169"/>
            <a:ext cx="264550" cy="353222"/>
            <a:chOff x="903530" y="3806125"/>
            <a:chExt cx="264550" cy="353222"/>
          </a:xfrm>
          <a:noFill/>
        </p:grpSpPr>
        <p:sp>
          <p:nvSpPr>
            <p:cNvPr id="154" name="Google Shape;9764;p16">
              <a:extLst>
                <a:ext uri="{FF2B5EF4-FFF2-40B4-BE49-F238E27FC236}">
                  <a16:creationId xmlns:a16="http://schemas.microsoft.com/office/drawing/2014/main" id="{320DBFF6-D294-46AF-91B5-A685F0C67168}"/>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9765;p16">
              <a:extLst>
                <a:ext uri="{FF2B5EF4-FFF2-40B4-BE49-F238E27FC236}">
                  <a16:creationId xmlns:a16="http://schemas.microsoft.com/office/drawing/2014/main" id="{A8BB156A-1272-4D25-814D-CB2E237023E3}"/>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9766;p16">
              <a:extLst>
                <a:ext uri="{FF2B5EF4-FFF2-40B4-BE49-F238E27FC236}">
                  <a16:creationId xmlns:a16="http://schemas.microsoft.com/office/drawing/2014/main" id="{A90CF0B2-A5CF-4495-A246-2678763C5684}"/>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9767;p16">
              <a:extLst>
                <a:ext uri="{FF2B5EF4-FFF2-40B4-BE49-F238E27FC236}">
                  <a16:creationId xmlns:a16="http://schemas.microsoft.com/office/drawing/2014/main" id="{1DBB7646-920C-4602-B180-89629B3145EA}"/>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Forma libre: forma 157">
            <a:extLst>
              <a:ext uri="{FF2B5EF4-FFF2-40B4-BE49-F238E27FC236}">
                <a16:creationId xmlns:a16="http://schemas.microsoft.com/office/drawing/2014/main" id="{BD74FA52-435E-47A6-9717-A08A8FEDC044}"/>
              </a:ext>
            </a:extLst>
          </p:cNvPr>
          <p:cNvSpPr/>
          <p:nvPr/>
        </p:nvSpPr>
        <p:spPr>
          <a:xfrm>
            <a:off x="-5911161" y="4700440"/>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159" name="Grupo 158">
            <a:extLst>
              <a:ext uri="{FF2B5EF4-FFF2-40B4-BE49-F238E27FC236}">
                <a16:creationId xmlns:a16="http://schemas.microsoft.com/office/drawing/2014/main" id="{46EEAAD3-CD6D-41F2-B671-73A4BDFBC9D8}"/>
              </a:ext>
            </a:extLst>
          </p:cNvPr>
          <p:cNvGrpSpPr/>
          <p:nvPr/>
        </p:nvGrpSpPr>
        <p:grpSpPr>
          <a:xfrm>
            <a:off x="1180120" y="5467822"/>
            <a:ext cx="534946" cy="534946"/>
            <a:chOff x="1452060" y="4405696"/>
            <a:chExt cx="534946" cy="534946"/>
          </a:xfrm>
        </p:grpSpPr>
        <p:sp>
          <p:nvSpPr>
            <p:cNvPr id="160" name="Elipse 159">
              <a:extLst>
                <a:ext uri="{FF2B5EF4-FFF2-40B4-BE49-F238E27FC236}">
                  <a16:creationId xmlns:a16="http://schemas.microsoft.com/office/drawing/2014/main" id="{C2533A74-1E82-44AC-BACC-FCB1D9E50E67}"/>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61" name="Google Shape;9763;p16">
              <a:extLst>
                <a:ext uri="{FF2B5EF4-FFF2-40B4-BE49-F238E27FC236}">
                  <a16:creationId xmlns:a16="http://schemas.microsoft.com/office/drawing/2014/main" id="{557B2D0B-A664-4E2F-9289-8F6F7F6A4B99}"/>
                </a:ext>
              </a:extLst>
            </p:cNvPr>
            <p:cNvGrpSpPr/>
            <p:nvPr/>
          </p:nvGrpSpPr>
          <p:grpSpPr>
            <a:xfrm>
              <a:off x="1587258" y="4496558"/>
              <a:ext cx="264550" cy="353222"/>
              <a:chOff x="903530" y="3806125"/>
              <a:chExt cx="264550" cy="353222"/>
            </a:xfrm>
            <a:solidFill>
              <a:schemeClr val="tx2"/>
            </a:solidFill>
          </p:grpSpPr>
          <p:sp>
            <p:nvSpPr>
              <p:cNvPr id="162" name="Google Shape;9764;p16">
                <a:extLst>
                  <a:ext uri="{FF2B5EF4-FFF2-40B4-BE49-F238E27FC236}">
                    <a16:creationId xmlns:a16="http://schemas.microsoft.com/office/drawing/2014/main" id="{AE541332-156D-43E1-BCD8-BEF6940BD498}"/>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9765;p16">
                <a:extLst>
                  <a:ext uri="{FF2B5EF4-FFF2-40B4-BE49-F238E27FC236}">
                    <a16:creationId xmlns:a16="http://schemas.microsoft.com/office/drawing/2014/main" id="{E5C2A27D-0FD0-48EA-BE90-4F4C963E3979}"/>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9766;p16">
                <a:extLst>
                  <a:ext uri="{FF2B5EF4-FFF2-40B4-BE49-F238E27FC236}">
                    <a16:creationId xmlns:a16="http://schemas.microsoft.com/office/drawing/2014/main" id="{F5307090-CAE2-40AC-95B4-DEC4BE5D2BE4}"/>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9767;p16">
                <a:extLst>
                  <a:ext uri="{FF2B5EF4-FFF2-40B4-BE49-F238E27FC236}">
                    <a16:creationId xmlns:a16="http://schemas.microsoft.com/office/drawing/2014/main" id="{ECA8132B-7723-4AAB-894F-66FBBE68A2CC}"/>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 name="Google Shape;8552;p14">
            <a:extLst>
              <a:ext uri="{FF2B5EF4-FFF2-40B4-BE49-F238E27FC236}">
                <a16:creationId xmlns:a16="http://schemas.microsoft.com/office/drawing/2014/main" id="{EB1050BA-1CF1-4FA7-B6D1-AF6D871823FE}"/>
              </a:ext>
            </a:extLst>
          </p:cNvPr>
          <p:cNvGrpSpPr/>
          <p:nvPr/>
        </p:nvGrpSpPr>
        <p:grpSpPr>
          <a:xfrm>
            <a:off x="3052658" y="5435433"/>
            <a:ext cx="355434" cy="355815"/>
            <a:chOff x="4673540" y="3680297"/>
            <a:chExt cx="355434" cy="355815"/>
          </a:xfrm>
          <a:solidFill>
            <a:schemeClr val="tx2"/>
          </a:solidFill>
        </p:grpSpPr>
        <p:sp>
          <p:nvSpPr>
            <p:cNvPr id="167" name="Google Shape;8553;p14">
              <a:extLst>
                <a:ext uri="{FF2B5EF4-FFF2-40B4-BE49-F238E27FC236}">
                  <a16:creationId xmlns:a16="http://schemas.microsoft.com/office/drawing/2014/main" id="{EFAA2F98-0BB0-4432-93B7-1EAE82B332DC}"/>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8554;p14">
              <a:extLst>
                <a:ext uri="{FF2B5EF4-FFF2-40B4-BE49-F238E27FC236}">
                  <a16:creationId xmlns:a16="http://schemas.microsoft.com/office/drawing/2014/main" id="{D652FE8F-EF50-4085-AEDC-AF8581447C95}"/>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555;p14">
              <a:extLst>
                <a:ext uri="{FF2B5EF4-FFF2-40B4-BE49-F238E27FC236}">
                  <a16:creationId xmlns:a16="http://schemas.microsoft.com/office/drawing/2014/main" id="{259BE06F-D652-4FD8-B0EB-7DBD9749EA14}"/>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9565;p16">
            <a:extLst>
              <a:ext uri="{FF2B5EF4-FFF2-40B4-BE49-F238E27FC236}">
                <a16:creationId xmlns:a16="http://schemas.microsoft.com/office/drawing/2014/main" id="{B8ADD52F-D7B7-4EDF-80C4-F97CFF91BB9F}"/>
              </a:ext>
            </a:extLst>
          </p:cNvPr>
          <p:cNvGrpSpPr/>
          <p:nvPr/>
        </p:nvGrpSpPr>
        <p:grpSpPr>
          <a:xfrm>
            <a:off x="4374141" y="4759340"/>
            <a:ext cx="353954" cy="318880"/>
            <a:chOff x="3988156" y="3380210"/>
            <a:chExt cx="353954" cy="318880"/>
          </a:xfrm>
          <a:solidFill>
            <a:schemeClr val="tx2"/>
          </a:solidFill>
        </p:grpSpPr>
        <p:sp>
          <p:nvSpPr>
            <p:cNvPr id="171" name="Google Shape;9566;p16">
              <a:extLst>
                <a:ext uri="{FF2B5EF4-FFF2-40B4-BE49-F238E27FC236}">
                  <a16:creationId xmlns:a16="http://schemas.microsoft.com/office/drawing/2014/main" id="{14AD0603-CDBC-4CD3-AB72-DD12FB4CB684}"/>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9567;p16">
              <a:extLst>
                <a:ext uri="{FF2B5EF4-FFF2-40B4-BE49-F238E27FC236}">
                  <a16:creationId xmlns:a16="http://schemas.microsoft.com/office/drawing/2014/main" id="{A40516CE-A247-4F72-9E39-2BC378744742}"/>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9568;p16">
              <a:extLst>
                <a:ext uri="{FF2B5EF4-FFF2-40B4-BE49-F238E27FC236}">
                  <a16:creationId xmlns:a16="http://schemas.microsoft.com/office/drawing/2014/main" id="{F78BE1AB-EE6C-4072-9874-43B6D04AA53E}"/>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9569;p16">
              <a:extLst>
                <a:ext uri="{FF2B5EF4-FFF2-40B4-BE49-F238E27FC236}">
                  <a16:creationId xmlns:a16="http://schemas.microsoft.com/office/drawing/2014/main" id="{8BF51C7C-7906-4FFC-BE8A-12045CC87B6B}"/>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9570;p16">
              <a:extLst>
                <a:ext uri="{FF2B5EF4-FFF2-40B4-BE49-F238E27FC236}">
                  <a16:creationId xmlns:a16="http://schemas.microsoft.com/office/drawing/2014/main" id="{C35B7C10-5139-403B-87C2-89BC85D80DDD}"/>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9481;p16">
            <a:extLst>
              <a:ext uri="{FF2B5EF4-FFF2-40B4-BE49-F238E27FC236}">
                <a16:creationId xmlns:a16="http://schemas.microsoft.com/office/drawing/2014/main" id="{258F426A-0614-4EF2-B613-6AFEEAEFBD8C}"/>
              </a:ext>
            </a:extLst>
          </p:cNvPr>
          <p:cNvGrpSpPr/>
          <p:nvPr/>
        </p:nvGrpSpPr>
        <p:grpSpPr>
          <a:xfrm>
            <a:off x="5761688" y="4755251"/>
            <a:ext cx="446826" cy="327059"/>
            <a:chOff x="5733194" y="2431718"/>
            <a:chExt cx="446826" cy="327059"/>
          </a:xfrm>
          <a:solidFill>
            <a:schemeClr val="tx2"/>
          </a:solidFill>
        </p:grpSpPr>
        <p:sp>
          <p:nvSpPr>
            <p:cNvPr id="177" name="Google Shape;9482;p16">
              <a:extLst>
                <a:ext uri="{FF2B5EF4-FFF2-40B4-BE49-F238E27FC236}">
                  <a16:creationId xmlns:a16="http://schemas.microsoft.com/office/drawing/2014/main" id="{6E050E0E-E9A8-4620-AF8C-BFCA183853D1}"/>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9483;p16">
              <a:extLst>
                <a:ext uri="{FF2B5EF4-FFF2-40B4-BE49-F238E27FC236}">
                  <a16:creationId xmlns:a16="http://schemas.microsoft.com/office/drawing/2014/main" id="{BBA63A0C-B5E8-43FB-8831-DF2F7DA60332}"/>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9484;p16">
              <a:extLst>
                <a:ext uri="{FF2B5EF4-FFF2-40B4-BE49-F238E27FC236}">
                  <a16:creationId xmlns:a16="http://schemas.microsoft.com/office/drawing/2014/main" id="{FE23C307-A569-4DCF-82BB-44925E70F7A9}"/>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9364;p16">
            <a:extLst>
              <a:ext uri="{FF2B5EF4-FFF2-40B4-BE49-F238E27FC236}">
                <a16:creationId xmlns:a16="http://schemas.microsoft.com/office/drawing/2014/main" id="{43588581-6ECB-44A7-A809-52FB90BE59B3}"/>
              </a:ext>
            </a:extLst>
          </p:cNvPr>
          <p:cNvGrpSpPr/>
          <p:nvPr/>
        </p:nvGrpSpPr>
        <p:grpSpPr>
          <a:xfrm>
            <a:off x="7254833" y="4741040"/>
            <a:ext cx="355099" cy="355481"/>
            <a:chOff x="3539102" y="2427549"/>
            <a:chExt cx="355099" cy="355481"/>
          </a:xfrm>
          <a:solidFill>
            <a:schemeClr val="tx2"/>
          </a:solidFill>
        </p:grpSpPr>
        <p:sp>
          <p:nvSpPr>
            <p:cNvPr id="181" name="Google Shape;9365;p16">
              <a:extLst>
                <a:ext uri="{FF2B5EF4-FFF2-40B4-BE49-F238E27FC236}">
                  <a16:creationId xmlns:a16="http://schemas.microsoft.com/office/drawing/2014/main" id="{6D50126E-0C29-47DD-8F03-524FAA97095D}"/>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9366;p16">
              <a:extLst>
                <a:ext uri="{FF2B5EF4-FFF2-40B4-BE49-F238E27FC236}">
                  <a16:creationId xmlns:a16="http://schemas.microsoft.com/office/drawing/2014/main" id="{CD3ADF34-F30B-4115-BB47-272D326E59DF}"/>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9763;p16">
            <a:extLst>
              <a:ext uri="{FF2B5EF4-FFF2-40B4-BE49-F238E27FC236}">
                <a16:creationId xmlns:a16="http://schemas.microsoft.com/office/drawing/2014/main" id="{31C0EEA1-6171-43E5-AE55-EC282E348CC3}"/>
              </a:ext>
            </a:extLst>
          </p:cNvPr>
          <p:cNvGrpSpPr/>
          <p:nvPr/>
        </p:nvGrpSpPr>
        <p:grpSpPr>
          <a:xfrm>
            <a:off x="1499819" y="4729291"/>
            <a:ext cx="264550" cy="353222"/>
            <a:chOff x="903530" y="3806125"/>
            <a:chExt cx="264550" cy="353222"/>
          </a:xfrm>
          <a:solidFill>
            <a:schemeClr val="tx2"/>
          </a:solidFill>
        </p:grpSpPr>
        <p:sp>
          <p:nvSpPr>
            <p:cNvPr id="68" name="Google Shape;9764;p16">
              <a:extLst>
                <a:ext uri="{FF2B5EF4-FFF2-40B4-BE49-F238E27FC236}">
                  <a16:creationId xmlns:a16="http://schemas.microsoft.com/office/drawing/2014/main" id="{C08D73C9-C228-457D-8736-2F01283AF6F0}"/>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765;p16">
              <a:extLst>
                <a:ext uri="{FF2B5EF4-FFF2-40B4-BE49-F238E27FC236}">
                  <a16:creationId xmlns:a16="http://schemas.microsoft.com/office/drawing/2014/main" id="{428A9F14-E3E4-4123-9A51-B8677CE5BEDC}"/>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9766;p16">
              <a:extLst>
                <a:ext uri="{FF2B5EF4-FFF2-40B4-BE49-F238E27FC236}">
                  <a16:creationId xmlns:a16="http://schemas.microsoft.com/office/drawing/2014/main" id="{D8307A74-B064-43E4-9E79-1698F5147017}"/>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9767;p16">
              <a:extLst>
                <a:ext uri="{FF2B5EF4-FFF2-40B4-BE49-F238E27FC236}">
                  <a16:creationId xmlns:a16="http://schemas.microsoft.com/office/drawing/2014/main" id="{C758434F-93FD-4214-ACFD-1C1E274036A8}"/>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396811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5A082B3E-7F62-4DED-8558-C0532521E211}"/>
              </a:ext>
            </a:extLst>
          </p:cNvPr>
          <p:cNvSpPr/>
          <p:nvPr/>
        </p:nvSpPr>
        <p:spPr>
          <a:xfrm>
            <a:off x="2719061" y="1199131"/>
            <a:ext cx="6085253" cy="1278531"/>
          </a:xfrm>
          <a:prstGeom prst="rect">
            <a:avLst/>
          </a:prstGeom>
          <a:solidFill>
            <a:srgbClr val="FF6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solidFill>
                <a:schemeClr val="tx1">
                  <a:lumMod val="95000"/>
                  <a:lumOff val="5000"/>
                </a:schemeClr>
              </a:solidFill>
            </a:endParaRPr>
          </a:p>
        </p:txBody>
      </p:sp>
      <p:sp>
        <p:nvSpPr>
          <p:cNvPr id="9" name="Rectángulo 8">
            <a:extLst>
              <a:ext uri="{FF2B5EF4-FFF2-40B4-BE49-F238E27FC236}">
                <a16:creationId xmlns:a16="http://schemas.microsoft.com/office/drawing/2014/main" id="{683FC43A-572E-4035-AF43-7CA10C27B526}"/>
              </a:ext>
            </a:extLst>
          </p:cNvPr>
          <p:cNvSpPr/>
          <p:nvPr/>
        </p:nvSpPr>
        <p:spPr>
          <a:xfrm>
            <a:off x="1694578" y="2920357"/>
            <a:ext cx="5690271" cy="12755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S" dirty="0"/>
              <a:t>a92737</a:t>
            </a:r>
          </a:p>
        </p:txBody>
      </p:sp>
      <p:sp>
        <p:nvSpPr>
          <p:cNvPr id="12" name="Content Placeholder 11">
            <a:extLst>
              <a:ext uri="{FF2B5EF4-FFF2-40B4-BE49-F238E27FC236}">
                <a16:creationId xmlns:a16="http://schemas.microsoft.com/office/drawing/2014/main" id="{A08488A1-18E7-453B-A8A3-66F36F2118CE}"/>
              </a:ext>
            </a:extLst>
          </p:cNvPr>
          <p:cNvSpPr>
            <a:spLocks noGrp="1"/>
          </p:cNvSpPr>
          <p:nvPr>
            <p:ph sz="half" idx="1"/>
          </p:nvPr>
        </p:nvSpPr>
        <p:spPr>
          <a:xfrm>
            <a:off x="2892493" y="1578346"/>
            <a:ext cx="5493574" cy="773341"/>
          </a:xfrm>
        </p:spPr>
        <p:txBody>
          <a:bodyPr/>
          <a:lstStyle/>
          <a:p>
            <a:pPr marL="171450" indent="-171450" algn="l">
              <a:buFont typeface="Arial" panose="020B0604020202020204" pitchFamily="34" charset="0"/>
              <a:buChar char="•"/>
            </a:pPr>
            <a:r>
              <a:rPr lang="en-US" sz="1100" dirty="0"/>
              <a:t>User-Friendly Interface</a:t>
            </a:r>
          </a:p>
          <a:p>
            <a:pPr marL="171450" indent="-171450" algn="l">
              <a:buFont typeface="Arial" panose="020B0604020202020204" pitchFamily="34" charset="0"/>
              <a:buChar char="•"/>
            </a:pPr>
            <a:r>
              <a:rPr lang="en-US" sz="1100" dirty="0"/>
              <a:t>Product Management</a:t>
            </a:r>
          </a:p>
          <a:p>
            <a:pPr marL="171450" indent="-171450" algn="l">
              <a:buFont typeface="Arial" panose="020B0604020202020204" pitchFamily="34" charset="0"/>
              <a:buChar char="•"/>
            </a:pPr>
            <a:r>
              <a:rPr lang="en-US" sz="1100" dirty="0"/>
              <a:t>Security Features</a:t>
            </a:r>
          </a:p>
          <a:p>
            <a:pPr marL="171450" indent="-171450" algn="l">
              <a:buFont typeface="Arial" panose="020B0604020202020204" pitchFamily="34" charset="0"/>
              <a:buChar char="•"/>
            </a:pPr>
            <a:endParaRPr lang="en-US" sz="1100" dirty="0"/>
          </a:p>
        </p:txBody>
      </p:sp>
      <p:sp>
        <p:nvSpPr>
          <p:cNvPr id="13" name="Content Placeholder 12">
            <a:extLst>
              <a:ext uri="{FF2B5EF4-FFF2-40B4-BE49-F238E27FC236}">
                <a16:creationId xmlns:a16="http://schemas.microsoft.com/office/drawing/2014/main" id="{17BBEF93-D50B-4E13-A351-80C17A44F04C}"/>
              </a:ext>
            </a:extLst>
          </p:cNvPr>
          <p:cNvSpPr>
            <a:spLocks noGrp="1"/>
          </p:cNvSpPr>
          <p:nvPr>
            <p:ph sz="half" idx="2"/>
          </p:nvPr>
        </p:nvSpPr>
        <p:spPr>
          <a:xfrm>
            <a:off x="1811736" y="3051906"/>
            <a:ext cx="5668275" cy="914429"/>
          </a:xfrm>
        </p:spPr>
        <p:txBody>
          <a:bodyPr/>
          <a:lstStyle/>
          <a:p>
            <a:pPr marL="285750" indent="-285750" algn="l">
              <a:buFont typeface="Arial" panose="020B0604020202020204" pitchFamily="34" charset="0"/>
              <a:buChar char="•"/>
            </a:pPr>
            <a:r>
              <a:rPr lang="en-US" sz="1400" dirty="0"/>
              <a:t>Order Management</a:t>
            </a:r>
          </a:p>
          <a:p>
            <a:pPr marL="285750" indent="-285750" algn="l">
              <a:buFont typeface="Arial" panose="020B0604020202020204" pitchFamily="34" charset="0"/>
              <a:buChar char="•"/>
            </a:pPr>
            <a:r>
              <a:rPr lang="en-US" sz="1400" dirty="0"/>
              <a:t>Customer Management</a:t>
            </a:r>
          </a:p>
          <a:p>
            <a:pPr marL="285750" indent="-285750" algn="l">
              <a:buFont typeface="Arial" panose="020B0604020202020204" pitchFamily="34" charset="0"/>
              <a:buChar char="•"/>
            </a:pPr>
            <a:r>
              <a:rPr lang="en-US" sz="1400" dirty="0"/>
              <a:t>Customization</a:t>
            </a:r>
            <a:endParaRPr lang="en-US" sz="1100" dirty="0"/>
          </a:p>
        </p:txBody>
      </p:sp>
      <p:sp>
        <p:nvSpPr>
          <p:cNvPr id="14" name="Text Placeholder 13">
            <a:extLst>
              <a:ext uri="{FF2B5EF4-FFF2-40B4-BE49-F238E27FC236}">
                <a16:creationId xmlns:a16="http://schemas.microsoft.com/office/drawing/2014/main" id="{A35F0E29-6517-42E3-8EB1-B4A2DA9B21FB}"/>
              </a:ext>
            </a:extLst>
          </p:cNvPr>
          <p:cNvSpPr>
            <a:spLocks noGrp="1"/>
          </p:cNvSpPr>
          <p:nvPr>
            <p:ph type="body" idx="14"/>
          </p:nvPr>
        </p:nvSpPr>
        <p:spPr>
          <a:xfrm>
            <a:off x="3840119" y="1221153"/>
            <a:ext cx="4205722" cy="392482"/>
          </a:xfrm>
        </p:spPr>
        <p:txBody>
          <a:bodyPr/>
          <a:lstStyle/>
          <a:p>
            <a:r>
              <a:rPr lang="en-US" dirty="0"/>
              <a:t>Features</a:t>
            </a:r>
          </a:p>
        </p:txBody>
      </p:sp>
      <p:sp>
        <p:nvSpPr>
          <p:cNvPr id="3" name="Elipse 2">
            <a:extLst>
              <a:ext uri="{FF2B5EF4-FFF2-40B4-BE49-F238E27FC236}">
                <a16:creationId xmlns:a16="http://schemas.microsoft.com/office/drawing/2014/main" id="{F6CF5544-4AF3-45FA-9048-18B53C67D953}"/>
              </a:ext>
            </a:extLst>
          </p:cNvPr>
          <p:cNvSpPr/>
          <p:nvPr/>
        </p:nvSpPr>
        <p:spPr>
          <a:xfrm>
            <a:off x="1452060" y="1448906"/>
            <a:ext cx="927949" cy="92794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9" name="Google Shape;8552;p14">
            <a:extLst>
              <a:ext uri="{FF2B5EF4-FFF2-40B4-BE49-F238E27FC236}">
                <a16:creationId xmlns:a16="http://schemas.microsoft.com/office/drawing/2014/main" id="{3FDE0501-B9BF-427D-B303-EF16B392B32F}"/>
              </a:ext>
            </a:extLst>
          </p:cNvPr>
          <p:cNvGrpSpPr/>
          <p:nvPr/>
        </p:nvGrpSpPr>
        <p:grpSpPr>
          <a:xfrm>
            <a:off x="2958661" y="4740873"/>
            <a:ext cx="355434" cy="355815"/>
            <a:chOff x="4673540" y="3680297"/>
            <a:chExt cx="355434" cy="355815"/>
          </a:xfrm>
          <a:noFill/>
        </p:grpSpPr>
        <p:sp>
          <p:nvSpPr>
            <p:cNvPr id="20" name="Google Shape;8553;p14">
              <a:extLst>
                <a:ext uri="{FF2B5EF4-FFF2-40B4-BE49-F238E27FC236}">
                  <a16:creationId xmlns:a16="http://schemas.microsoft.com/office/drawing/2014/main" id="{140405AE-56D0-4B0B-8B86-07AD9FE68205}"/>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554;p14">
              <a:extLst>
                <a:ext uri="{FF2B5EF4-FFF2-40B4-BE49-F238E27FC236}">
                  <a16:creationId xmlns:a16="http://schemas.microsoft.com/office/drawing/2014/main" id="{F9270AE1-2772-45FB-82A5-3A02F7048A20}"/>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55;p14">
              <a:extLst>
                <a:ext uri="{FF2B5EF4-FFF2-40B4-BE49-F238E27FC236}">
                  <a16:creationId xmlns:a16="http://schemas.microsoft.com/office/drawing/2014/main" id="{4C732CEE-4653-4252-A541-CCA362DB97B2}"/>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rupo 30">
            <a:extLst>
              <a:ext uri="{FF2B5EF4-FFF2-40B4-BE49-F238E27FC236}">
                <a16:creationId xmlns:a16="http://schemas.microsoft.com/office/drawing/2014/main" id="{293D8C9B-4BAD-444A-A4CD-E338B8DFA432}"/>
              </a:ext>
            </a:extLst>
          </p:cNvPr>
          <p:cNvGrpSpPr/>
          <p:nvPr/>
        </p:nvGrpSpPr>
        <p:grpSpPr>
          <a:xfrm>
            <a:off x="2681453" y="5881714"/>
            <a:ext cx="528674" cy="528674"/>
            <a:chOff x="2872041" y="5239956"/>
            <a:chExt cx="528674" cy="528674"/>
          </a:xfrm>
        </p:grpSpPr>
        <p:sp>
          <p:nvSpPr>
            <p:cNvPr id="32" name="Elipse 31">
              <a:extLst>
                <a:ext uri="{FF2B5EF4-FFF2-40B4-BE49-F238E27FC236}">
                  <a16:creationId xmlns:a16="http://schemas.microsoft.com/office/drawing/2014/main" id="{739322F9-10A8-4CB2-ABEF-1C94CB6DE070}"/>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33" name="Google Shape;8552;p14">
              <a:extLst>
                <a:ext uri="{FF2B5EF4-FFF2-40B4-BE49-F238E27FC236}">
                  <a16:creationId xmlns:a16="http://schemas.microsoft.com/office/drawing/2014/main" id="{6A37A3A1-541B-4DDC-8C5D-58620C9B216E}"/>
                </a:ext>
              </a:extLst>
            </p:cNvPr>
            <p:cNvGrpSpPr/>
            <p:nvPr/>
          </p:nvGrpSpPr>
          <p:grpSpPr>
            <a:xfrm>
              <a:off x="2958661" y="5326386"/>
              <a:ext cx="355434" cy="355815"/>
              <a:chOff x="4673540" y="3680297"/>
              <a:chExt cx="355434" cy="355815"/>
            </a:xfrm>
            <a:solidFill>
              <a:schemeClr val="tx2"/>
            </a:solidFill>
          </p:grpSpPr>
          <p:sp>
            <p:nvSpPr>
              <p:cNvPr id="34" name="Google Shape;8553;p14">
                <a:extLst>
                  <a:ext uri="{FF2B5EF4-FFF2-40B4-BE49-F238E27FC236}">
                    <a16:creationId xmlns:a16="http://schemas.microsoft.com/office/drawing/2014/main" id="{1FE7F038-54AC-4C67-8566-9AD8387F7728}"/>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54;p14">
                <a:extLst>
                  <a:ext uri="{FF2B5EF4-FFF2-40B4-BE49-F238E27FC236}">
                    <a16:creationId xmlns:a16="http://schemas.microsoft.com/office/drawing/2014/main" id="{F45615AE-0456-4C10-8FAB-6DB7FD8B5008}"/>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555;p14">
                <a:extLst>
                  <a:ext uri="{FF2B5EF4-FFF2-40B4-BE49-F238E27FC236}">
                    <a16:creationId xmlns:a16="http://schemas.microsoft.com/office/drawing/2014/main" id="{183862E9-F600-4981-9C0F-652E213CF4A4}"/>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 name="Grupo 44">
            <a:extLst>
              <a:ext uri="{FF2B5EF4-FFF2-40B4-BE49-F238E27FC236}">
                <a16:creationId xmlns:a16="http://schemas.microsoft.com/office/drawing/2014/main" id="{4B9D12CF-EB4B-41E9-AAD7-07DAE3A8ED00}"/>
              </a:ext>
            </a:extLst>
          </p:cNvPr>
          <p:cNvGrpSpPr/>
          <p:nvPr/>
        </p:nvGrpSpPr>
        <p:grpSpPr>
          <a:xfrm>
            <a:off x="5525778" y="5980525"/>
            <a:ext cx="528675" cy="528675"/>
            <a:chOff x="5720764" y="5239955"/>
            <a:chExt cx="528675" cy="528675"/>
          </a:xfrm>
        </p:grpSpPr>
        <p:sp>
          <p:nvSpPr>
            <p:cNvPr id="46" name="Elipse 45">
              <a:extLst>
                <a:ext uri="{FF2B5EF4-FFF2-40B4-BE49-F238E27FC236}">
                  <a16:creationId xmlns:a16="http://schemas.microsoft.com/office/drawing/2014/main" id="{26710794-44E9-44A8-AC57-BF62D1F2A4E1}"/>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47" name="Google Shape;9481;p16">
              <a:extLst>
                <a:ext uri="{FF2B5EF4-FFF2-40B4-BE49-F238E27FC236}">
                  <a16:creationId xmlns:a16="http://schemas.microsoft.com/office/drawing/2014/main" id="{D2721B69-04B4-4669-9592-06507DBEA8D8}"/>
                </a:ext>
              </a:extLst>
            </p:cNvPr>
            <p:cNvGrpSpPr/>
            <p:nvPr/>
          </p:nvGrpSpPr>
          <p:grpSpPr>
            <a:xfrm>
              <a:off x="5761688" y="5340763"/>
              <a:ext cx="446826" cy="327059"/>
              <a:chOff x="5733194" y="2431718"/>
              <a:chExt cx="446826" cy="327059"/>
            </a:xfrm>
            <a:solidFill>
              <a:schemeClr val="tx2"/>
            </a:solidFill>
          </p:grpSpPr>
          <p:sp>
            <p:nvSpPr>
              <p:cNvPr id="48" name="Google Shape;9482;p16">
                <a:extLst>
                  <a:ext uri="{FF2B5EF4-FFF2-40B4-BE49-F238E27FC236}">
                    <a16:creationId xmlns:a16="http://schemas.microsoft.com/office/drawing/2014/main" id="{8108EAC1-BD21-49A1-886A-C7937768A5DF}"/>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483;p16">
                <a:extLst>
                  <a:ext uri="{FF2B5EF4-FFF2-40B4-BE49-F238E27FC236}">
                    <a16:creationId xmlns:a16="http://schemas.microsoft.com/office/drawing/2014/main" id="{09F2574B-476D-49E8-B11B-D562713024DA}"/>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484;p16">
                <a:extLst>
                  <a:ext uri="{FF2B5EF4-FFF2-40B4-BE49-F238E27FC236}">
                    <a16:creationId xmlns:a16="http://schemas.microsoft.com/office/drawing/2014/main" id="{1AF90BA8-F7F6-454E-850D-EDC831DE57AC}"/>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 name="Grupo 50">
            <a:extLst>
              <a:ext uri="{FF2B5EF4-FFF2-40B4-BE49-F238E27FC236}">
                <a16:creationId xmlns:a16="http://schemas.microsoft.com/office/drawing/2014/main" id="{614FCC85-D132-44F4-BD60-4BBB647E1816}"/>
              </a:ext>
            </a:extLst>
          </p:cNvPr>
          <p:cNvGrpSpPr/>
          <p:nvPr/>
        </p:nvGrpSpPr>
        <p:grpSpPr>
          <a:xfrm>
            <a:off x="4214825" y="4389226"/>
            <a:ext cx="546290" cy="546290"/>
            <a:chOff x="7159237" y="5228879"/>
            <a:chExt cx="546290" cy="546290"/>
          </a:xfrm>
        </p:grpSpPr>
        <p:sp>
          <p:nvSpPr>
            <p:cNvPr id="52" name="Elipse 51">
              <a:extLst>
                <a:ext uri="{FF2B5EF4-FFF2-40B4-BE49-F238E27FC236}">
                  <a16:creationId xmlns:a16="http://schemas.microsoft.com/office/drawing/2014/main" id="{8BCCFB57-50F4-4D9A-9727-D12D0FC8BF04}"/>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53" name="Google Shape;9364;p16">
              <a:extLst>
                <a:ext uri="{FF2B5EF4-FFF2-40B4-BE49-F238E27FC236}">
                  <a16:creationId xmlns:a16="http://schemas.microsoft.com/office/drawing/2014/main" id="{12B61365-8AF5-41F2-84B0-B2D15D0674B4}"/>
                </a:ext>
              </a:extLst>
            </p:cNvPr>
            <p:cNvGrpSpPr/>
            <p:nvPr/>
          </p:nvGrpSpPr>
          <p:grpSpPr>
            <a:xfrm>
              <a:off x="7254833" y="5324284"/>
              <a:ext cx="355099" cy="355481"/>
              <a:chOff x="3539102" y="2427549"/>
              <a:chExt cx="355099" cy="355481"/>
            </a:xfrm>
            <a:solidFill>
              <a:schemeClr val="tx2"/>
            </a:solidFill>
          </p:grpSpPr>
          <p:sp>
            <p:nvSpPr>
              <p:cNvPr id="54" name="Google Shape;9365;p16">
                <a:extLst>
                  <a:ext uri="{FF2B5EF4-FFF2-40B4-BE49-F238E27FC236}">
                    <a16:creationId xmlns:a16="http://schemas.microsoft.com/office/drawing/2014/main" id="{1CF6BCBB-52FC-493C-A700-70813533BAFE}"/>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366;p16">
                <a:extLst>
                  <a:ext uri="{FF2B5EF4-FFF2-40B4-BE49-F238E27FC236}">
                    <a16:creationId xmlns:a16="http://schemas.microsoft.com/office/drawing/2014/main" id="{AB2E1441-3CC7-4546-95E7-4507B7901091}"/>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 name="Grupo 55">
            <a:extLst>
              <a:ext uri="{FF2B5EF4-FFF2-40B4-BE49-F238E27FC236}">
                <a16:creationId xmlns:a16="http://schemas.microsoft.com/office/drawing/2014/main" id="{AF56B25F-ED85-458F-BCBA-D1F74699DB9E}"/>
              </a:ext>
            </a:extLst>
          </p:cNvPr>
          <p:cNvGrpSpPr/>
          <p:nvPr/>
        </p:nvGrpSpPr>
        <p:grpSpPr>
          <a:xfrm>
            <a:off x="1491566" y="5697166"/>
            <a:ext cx="534946" cy="534946"/>
            <a:chOff x="1452060" y="4405696"/>
            <a:chExt cx="534946" cy="534946"/>
          </a:xfrm>
        </p:grpSpPr>
        <p:sp>
          <p:nvSpPr>
            <p:cNvPr id="57" name="Elipse 56">
              <a:extLst>
                <a:ext uri="{FF2B5EF4-FFF2-40B4-BE49-F238E27FC236}">
                  <a16:creationId xmlns:a16="http://schemas.microsoft.com/office/drawing/2014/main" id="{24375716-6F89-4F62-A6D7-2A730DEB5611}"/>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58" name="Google Shape;9763;p16">
              <a:extLst>
                <a:ext uri="{FF2B5EF4-FFF2-40B4-BE49-F238E27FC236}">
                  <a16:creationId xmlns:a16="http://schemas.microsoft.com/office/drawing/2014/main" id="{F9482E26-89AC-414A-99D5-837F32DC3EE7}"/>
                </a:ext>
              </a:extLst>
            </p:cNvPr>
            <p:cNvGrpSpPr/>
            <p:nvPr/>
          </p:nvGrpSpPr>
          <p:grpSpPr>
            <a:xfrm>
              <a:off x="1587258" y="4496558"/>
              <a:ext cx="264550" cy="353222"/>
              <a:chOff x="903530" y="3806125"/>
              <a:chExt cx="264550" cy="353222"/>
            </a:xfrm>
            <a:solidFill>
              <a:schemeClr val="tx2"/>
            </a:solidFill>
          </p:grpSpPr>
          <p:sp>
            <p:nvSpPr>
              <p:cNvPr id="59" name="Google Shape;9764;p16">
                <a:extLst>
                  <a:ext uri="{FF2B5EF4-FFF2-40B4-BE49-F238E27FC236}">
                    <a16:creationId xmlns:a16="http://schemas.microsoft.com/office/drawing/2014/main" id="{74E4C9CD-1E25-4E2A-AB39-DE4E27A6A570}"/>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9765;p16">
                <a:extLst>
                  <a:ext uri="{FF2B5EF4-FFF2-40B4-BE49-F238E27FC236}">
                    <a16:creationId xmlns:a16="http://schemas.microsoft.com/office/drawing/2014/main" id="{B8D4CBB2-FE5D-4640-9A60-750C5B9E94D9}"/>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766;p16">
                <a:extLst>
                  <a:ext uri="{FF2B5EF4-FFF2-40B4-BE49-F238E27FC236}">
                    <a16:creationId xmlns:a16="http://schemas.microsoft.com/office/drawing/2014/main" id="{D3790296-CB99-4A10-AD7F-94BB66DD8727}"/>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9767;p16">
                <a:extLst>
                  <a:ext uri="{FF2B5EF4-FFF2-40B4-BE49-F238E27FC236}">
                    <a16:creationId xmlns:a16="http://schemas.microsoft.com/office/drawing/2014/main" id="{F1D3F0CF-A4A3-4EE3-91C3-AAC24A6383C5}"/>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 name="Forma libre: forma 62">
            <a:extLst>
              <a:ext uri="{FF2B5EF4-FFF2-40B4-BE49-F238E27FC236}">
                <a16:creationId xmlns:a16="http://schemas.microsoft.com/office/drawing/2014/main" id="{ADD896E9-E5DA-4E8D-8288-AFD85D74D97A}"/>
              </a:ext>
            </a:extLst>
          </p:cNvPr>
          <p:cNvSpPr/>
          <p:nvPr/>
        </p:nvSpPr>
        <p:spPr>
          <a:xfrm>
            <a:off x="-4515514" y="4705316"/>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64" name="Google Shape;9565;p16">
            <a:extLst>
              <a:ext uri="{FF2B5EF4-FFF2-40B4-BE49-F238E27FC236}">
                <a16:creationId xmlns:a16="http://schemas.microsoft.com/office/drawing/2014/main" id="{C04D05A1-3211-4686-BA90-B5CF231441DC}"/>
              </a:ext>
            </a:extLst>
          </p:cNvPr>
          <p:cNvGrpSpPr/>
          <p:nvPr/>
        </p:nvGrpSpPr>
        <p:grpSpPr>
          <a:xfrm>
            <a:off x="4276439" y="5962734"/>
            <a:ext cx="353954" cy="318880"/>
            <a:chOff x="3988156" y="3380210"/>
            <a:chExt cx="353954" cy="318880"/>
          </a:xfrm>
          <a:solidFill>
            <a:schemeClr val="tx2"/>
          </a:solidFill>
        </p:grpSpPr>
        <p:sp>
          <p:nvSpPr>
            <p:cNvPr id="65" name="Google Shape;9566;p16">
              <a:extLst>
                <a:ext uri="{FF2B5EF4-FFF2-40B4-BE49-F238E27FC236}">
                  <a16:creationId xmlns:a16="http://schemas.microsoft.com/office/drawing/2014/main" id="{009EB25D-7423-4B2B-AF58-84E7904F21AE}"/>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567;p16">
              <a:extLst>
                <a:ext uri="{FF2B5EF4-FFF2-40B4-BE49-F238E27FC236}">
                  <a16:creationId xmlns:a16="http://schemas.microsoft.com/office/drawing/2014/main" id="{B527780A-1F2A-486C-B4FA-F3CD7C10147D}"/>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9568;p16">
              <a:extLst>
                <a:ext uri="{FF2B5EF4-FFF2-40B4-BE49-F238E27FC236}">
                  <a16:creationId xmlns:a16="http://schemas.microsoft.com/office/drawing/2014/main" id="{45B769F9-1652-44B3-8AA2-5A2E8F6591F1}"/>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9569;p16">
              <a:extLst>
                <a:ext uri="{FF2B5EF4-FFF2-40B4-BE49-F238E27FC236}">
                  <a16:creationId xmlns:a16="http://schemas.microsoft.com/office/drawing/2014/main" id="{08EC2776-6F4D-4A37-9101-70EDA7A8F1CE}"/>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570;p16">
              <a:extLst>
                <a:ext uri="{FF2B5EF4-FFF2-40B4-BE49-F238E27FC236}">
                  <a16:creationId xmlns:a16="http://schemas.microsoft.com/office/drawing/2014/main" id="{20200296-784C-4DF6-8F95-8EC185FBED48}"/>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9481;p16">
            <a:extLst>
              <a:ext uri="{FF2B5EF4-FFF2-40B4-BE49-F238E27FC236}">
                <a16:creationId xmlns:a16="http://schemas.microsoft.com/office/drawing/2014/main" id="{8AD5CF7A-9A75-4B1F-A819-1B41F6E4AD4E}"/>
              </a:ext>
            </a:extLst>
          </p:cNvPr>
          <p:cNvGrpSpPr/>
          <p:nvPr/>
        </p:nvGrpSpPr>
        <p:grpSpPr>
          <a:xfrm>
            <a:off x="5761688" y="4755251"/>
            <a:ext cx="446826" cy="327059"/>
            <a:chOff x="5733194" y="2431718"/>
            <a:chExt cx="446826" cy="327059"/>
          </a:xfrm>
          <a:solidFill>
            <a:schemeClr val="tx2"/>
          </a:solidFill>
        </p:grpSpPr>
        <p:sp>
          <p:nvSpPr>
            <p:cNvPr id="71" name="Google Shape;9482;p16">
              <a:extLst>
                <a:ext uri="{FF2B5EF4-FFF2-40B4-BE49-F238E27FC236}">
                  <a16:creationId xmlns:a16="http://schemas.microsoft.com/office/drawing/2014/main" id="{B3DE3151-DC8D-4542-AC88-D2E41470FD09}"/>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9483;p16">
              <a:extLst>
                <a:ext uri="{FF2B5EF4-FFF2-40B4-BE49-F238E27FC236}">
                  <a16:creationId xmlns:a16="http://schemas.microsoft.com/office/drawing/2014/main" id="{4B13D1EF-4CEA-4E83-81B6-812CFFDD74FB}"/>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9484;p16">
              <a:extLst>
                <a:ext uri="{FF2B5EF4-FFF2-40B4-BE49-F238E27FC236}">
                  <a16:creationId xmlns:a16="http://schemas.microsoft.com/office/drawing/2014/main" id="{99FA95BE-06C2-4823-9A33-3185A3F1A231}"/>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9364;p16">
            <a:extLst>
              <a:ext uri="{FF2B5EF4-FFF2-40B4-BE49-F238E27FC236}">
                <a16:creationId xmlns:a16="http://schemas.microsoft.com/office/drawing/2014/main" id="{6F2D5709-BA55-48D2-920B-F1C8CFB39173}"/>
              </a:ext>
            </a:extLst>
          </p:cNvPr>
          <p:cNvGrpSpPr/>
          <p:nvPr/>
        </p:nvGrpSpPr>
        <p:grpSpPr>
          <a:xfrm>
            <a:off x="6971534" y="6042700"/>
            <a:ext cx="355099" cy="355481"/>
            <a:chOff x="3539102" y="2427549"/>
            <a:chExt cx="355099" cy="355481"/>
          </a:xfrm>
          <a:solidFill>
            <a:schemeClr val="tx2"/>
          </a:solidFill>
        </p:grpSpPr>
        <p:sp>
          <p:nvSpPr>
            <p:cNvPr id="75" name="Google Shape;9365;p16">
              <a:extLst>
                <a:ext uri="{FF2B5EF4-FFF2-40B4-BE49-F238E27FC236}">
                  <a16:creationId xmlns:a16="http://schemas.microsoft.com/office/drawing/2014/main" id="{B542FEB0-E906-42C7-A391-295C3006FFCB}"/>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9366;p16">
              <a:extLst>
                <a:ext uri="{FF2B5EF4-FFF2-40B4-BE49-F238E27FC236}">
                  <a16:creationId xmlns:a16="http://schemas.microsoft.com/office/drawing/2014/main" id="{963B1111-8A34-46B1-BB69-389203E406BA}"/>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9763;p16">
            <a:extLst>
              <a:ext uri="{FF2B5EF4-FFF2-40B4-BE49-F238E27FC236}">
                <a16:creationId xmlns:a16="http://schemas.microsoft.com/office/drawing/2014/main" id="{FD1ADE08-C02E-4ADC-B3CD-19A6B413AA11}"/>
              </a:ext>
            </a:extLst>
          </p:cNvPr>
          <p:cNvGrpSpPr/>
          <p:nvPr/>
        </p:nvGrpSpPr>
        <p:grpSpPr>
          <a:xfrm>
            <a:off x="1587258" y="4742169"/>
            <a:ext cx="264550" cy="353222"/>
            <a:chOff x="903530" y="3806125"/>
            <a:chExt cx="264550" cy="353222"/>
          </a:xfrm>
          <a:solidFill>
            <a:schemeClr val="tx2"/>
          </a:solidFill>
        </p:grpSpPr>
        <p:sp>
          <p:nvSpPr>
            <p:cNvPr id="78" name="Google Shape;9764;p16">
              <a:extLst>
                <a:ext uri="{FF2B5EF4-FFF2-40B4-BE49-F238E27FC236}">
                  <a16:creationId xmlns:a16="http://schemas.microsoft.com/office/drawing/2014/main" id="{573F2F19-E941-41A9-8F73-40F41E408D3B}"/>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9765;p16">
              <a:extLst>
                <a:ext uri="{FF2B5EF4-FFF2-40B4-BE49-F238E27FC236}">
                  <a16:creationId xmlns:a16="http://schemas.microsoft.com/office/drawing/2014/main" id="{71FFCF19-026A-4165-8C2B-1690DFE1BC59}"/>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766;p16">
              <a:extLst>
                <a:ext uri="{FF2B5EF4-FFF2-40B4-BE49-F238E27FC236}">
                  <a16:creationId xmlns:a16="http://schemas.microsoft.com/office/drawing/2014/main" id="{B64FB5DE-6C19-4A20-BD99-63E4EBB3AF08}"/>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9767;p16">
              <a:extLst>
                <a:ext uri="{FF2B5EF4-FFF2-40B4-BE49-F238E27FC236}">
                  <a16:creationId xmlns:a16="http://schemas.microsoft.com/office/drawing/2014/main" id="{F0C36D62-5AC0-4972-AAFB-FFC650A11B7D}"/>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99;p14">
            <a:extLst>
              <a:ext uri="{FF2B5EF4-FFF2-40B4-BE49-F238E27FC236}">
                <a16:creationId xmlns:a16="http://schemas.microsoft.com/office/drawing/2014/main" id="{43EB8827-320D-4861-8825-B3F2FD64C76C}"/>
              </a:ext>
            </a:extLst>
          </p:cNvPr>
          <p:cNvSpPr/>
          <p:nvPr/>
        </p:nvSpPr>
        <p:spPr>
          <a:xfrm>
            <a:off x="1579403" y="1620642"/>
            <a:ext cx="603608" cy="603018"/>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D271AA74-03E6-4452-9E87-633D1D0B7E1D}"/>
              </a:ext>
            </a:extLst>
          </p:cNvPr>
          <p:cNvGrpSpPr/>
          <p:nvPr/>
        </p:nvGrpSpPr>
        <p:grpSpPr>
          <a:xfrm>
            <a:off x="7597169" y="3021859"/>
            <a:ext cx="927949" cy="927949"/>
            <a:chOff x="7599716" y="3121212"/>
            <a:chExt cx="927949" cy="927949"/>
          </a:xfrm>
        </p:grpSpPr>
        <p:sp>
          <p:nvSpPr>
            <p:cNvPr id="16" name="Elipse 15">
              <a:extLst>
                <a:ext uri="{FF2B5EF4-FFF2-40B4-BE49-F238E27FC236}">
                  <a16:creationId xmlns:a16="http://schemas.microsoft.com/office/drawing/2014/main" id="{4C8F85F6-9E9E-4B71-8E19-FDCA1BD8158C}"/>
                </a:ext>
              </a:extLst>
            </p:cNvPr>
            <p:cNvSpPr/>
            <p:nvPr/>
          </p:nvSpPr>
          <p:spPr>
            <a:xfrm>
              <a:off x="7599716" y="3121212"/>
              <a:ext cx="927949" cy="92794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3" name="Google Shape;9349;p16">
              <a:extLst>
                <a:ext uri="{FF2B5EF4-FFF2-40B4-BE49-F238E27FC236}">
                  <a16:creationId xmlns:a16="http://schemas.microsoft.com/office/drawing/2014/main" id="{21C9B115-FF7E-4583-936C-F114AB545854}"/>
                </a:ext>
              </a:extLst>
            </p:cNvPr>
            <p:cNvGrpSpPr/>
            <p:nvPr/>
          </p:nvGrpSpPr>
          <p:grpSpPr>
            <a:xfrm>
              <a:off x="7790040" y="3393474"/>
              <a:ext cx="547300" cy="383424"/>
              <a:chOff x="4048787" y="2977019"/>
              <a:chExt cx="283488" cy="198604"/>
            </a:xfrm>
            <a:solidFill>
              <a:schemeClr val="tx2"/>
            </a:solidFill>
          </p:grpSpPr>
          <p:sp>
            <p:nvSpPr>
              <p:cNvPr id="84" name="Google Shape;9350;p16">
                <a:extLst>
                  <a:ext uri="{FF2B5EF4-FFF2-40B4-BE49-F238E27FC236}">
                    <a16:creationId xmlns:a16="http://schemas.microsoft.com/office/drawing/2014/main" id="{9AF108A8-B922-4E03-9D88-2AB5940D1672}"/>
                  </a:ext>
                </a:extLst>
              </p:cNvPr>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9351;p16">
                <a:extLst>
                  <a:ext uri="{FF2B5EF4-FFF2-40B4-BE49-F238E27FC236}">
                    <a16:creationId xmlns:a16="http://schemas.microsoft.com/office/drawing/2014/main" id="{7A43756C-4DB8-465D-8936-8F2959E3C69C}"/>
                  </a:ext>
                </a:extLst>
              </p:cNvPr>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9352;p16">
                <a:extLst>
                  <a:ext uri="{FF2B5EF4-FFF2-40B4-BE49-F238E27FC236}">
                    <a16:creationId xmlns:a16="http://schemas.microsoft.com/office/drawing/2014/main" id="{79493417-DA69-4273-A81F-6510868FC279}"/>
                  </a:ext>
                </a:extLst>
              </p:cNvPr>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353;p16">
                <a:extLst>
                  <a:ext uri="{FF2B5EF4-FFF2-40B4-BE49-F238E27FC236}">
                    <a16:creationId xmlns:a16="http://schemas.microsoft.com/office/drawing/2014/main" id="{E9A66E66-04EE-4EDF-A2AF-2BBDD59B4460}"/>
                  </a:ext>
                </a:extLst>
              </p:cNvPr>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9354;p16">
                <a:extLst>
                  <a:ext uri="{FF2B5EF4-FFF2-40B4-BE49-F238E27FC236}">
                    <a16:creationId xmlns:a16="http://schemas.microsoft.com/office/drawing/2014/main" id="{D5C9CD53-7DF4-4FD6-9B99-FD89AC991A1F}"/>
                  </a:ext>
                </a:extLst>
              </p:cNvPr>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9355;p16">
                <a:extLst>
                  <a:ext uri="{FF2B5EF4-FFF2-40B4-BE49-F238E27FC236}">
                    <a16:creationId xmlns:a16="http://schemas.microsoft.com/office/drawing/2014/main" id="{1AE969AE-C2F3-436D-B1FC-A86F133924AB}"/>
                  </a:ext>
                </a:extLst>
              </p:cNvPr>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 name="Google Shape;8552;p14">
            <a:extLst>
              <a:ext uri="{FF2B5EF4-FFF2-40B4-BE49-F238E27FC236}">
                <a16:creationId xmlns:a16="http://schemas.microsoft.com/office/drawing/2014/main" id="{E16D17FB-9236-4EB8-9FA1-B72049738B4C}"/>
              </a:ext>
            </a:extLst>
          </p:cNvPr>
          <p:cNvGrpSpPr/>
          <p:nvPr/>
        </p:nvGrpSpPr>
        <p:grpSpPr>
          <a:xfrm>
            <a:off x="2857858" y="4743535"/>
            <a:ext cx="355434" cy="355815"/>
            <a:chOff x="4673540" y="3680297"/>
            <a:chExt cx="355434" cy="355815"/>
          </a:xfrm>
          <a:solidFill>
            <a:srgbClr val="93B9AD"/>
          </a:solidFill>
        </p:grpSpPr>
        <p:sp>
          <p:nvSpPr>
            <p:cNvPr id="91" name="Google Shape;8553;p14">
              <a:extLst>
                <a:ext uri="{FF2B5EF4-FFF2-40B4-BE49-F238E27FC236}">
                  <a16:creationId xmlns:a16="http://schemas.microsoft.com/office/drawing/2014/main" id="{E8A6753A-4C9C-4E43-8525-6D5C570231CE}"/>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554;p14">
              <a:extLst>
                <a:ext uri="{FF2B5EF4-FFF2-40B4-BE49-F238E27FC236}">
                  <a16:creationId xmlns:a16="http://schemas.microsoft.com/office/drawing/2014/main" id="{8B451537-C92F-4B15-9891-08270DE37339}"/>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555;p14">
              <a:extLst>
                <a:ext uri="{FF2B5EF4-FFF2-40B4-BE49-F238E27FC236}">
                  <a16:creationId xmlns:a16="http://schemas.microsoft.com/office/drawing/2014/main" id="{B3EF23C2-7805-4360-9DD1-25D0AE8A482F}"/>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763;p16">
            <a:extLst>
              <a:ext uri="{FF2B5EF4-FFF2-40B4-BE49-F238E27FC236}">
                <a16:creationId xmlns:a16="http://schemas.microsoft.com/office/drawing/2014/main" id="{01876F23-6202-49AC-BBF3-85566C44AAF9}"/>
              </a:ext>
            </a:extLst>
          </p:cNvPr>
          <p:cNvGrpSpPr/>
          <p:nvPr/>
        </p:nvGrpSpPr>
        <p:grpSpPr>
          <a:xfrm>
            <a:off x="-419547" y="5592018"/>
            <a:ext cx="264550" cy="353222"/>
            <a:chOff x="903530" y="3806125"/>
            <a:chExt cx="264550" cy="353222"/>
          </a:xfrm>
          <a:solidFill>
            <a:schemeClr val="tx2"/>
          </a:solidFill>
        </p:grpSpPr>
        <p:sp>
          <p:nvSpPr>
            <p:cNvPr id="95" name="Google Shape;9764;p16">
              <a:extLst>
                <a:ext uri="{FF2B5EF4-FFF2-40B4-BE49-F238E27FC236}">
                  <a16:creationId xmlns:a16="http://schemas.microsoft.com/office/drawing/2014/main" id="{69304848-A911-485B-9526-197838CE7051}"/>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765;p16">
              <a:extLst>
                <a:ext uri="{FF2B5EF4-FFF2-40B4-BE49-F238E27FC236}">
                  <a16:creationId xmlns:a16="http://schemas.microsoft.com/office/drawing/2014/main" id="{68AB4C5B-8007-4A77-87AA-527531860B89}"/>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66;p16">
              <a:extLst>
                <a:ext uri="{FF2B5EF4-FFF2-40B4-BE49-F238E27FC236}">
                  <a16:creationId xmlns:a16="http://schemas.microsoft.com/office/drawing/2014/main" id="{8AEB593E-969E-45EA-A476-87DB27C32F72}"/>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767;p16">
              <a:extLst>
                <a:ext uri="{FF2B5EF4-FFF2-40B4-BE49-F238E27FC236}">
                  <a16:creationId xmlns:a16="http://schemas.microsoft.com/office/drawing/2014/main" id="{DC8CE013-D524-4898-8215-782F131E353C}"/>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rupo 36">
            <a:extLst>
              <a:ext uri="{FF2B5EF4-FFF2-40B4-BE49-F238E27FC236}">
                <a16:creationId xmlns:a16="http://schemas.microsoft.com/office/drawing/2014/main" id="{2C9B1F12-B9E2-47D6-B838-807B3E3A5E0A}"/>
              </a:ext>
            </a:extLst>
          </p:cNvPr>
          <p:cNvGrpSpPr/>
          <p:nvPr/>
        </p:nvGrpSpPr>
        <p:grpSpPr>
          <a:xfrm>
            <a:off x="7129488" y="4712521"/>
            <a:ext cx="446826" cy="446826"/>
            <a:chOff x="4286781" y="5239956"/>
            <a:chExt cx="528674" cy="528674"/>
          </a:xfrm>
        </p:grpSpPr>
        <p:sp>
          <p:nvSpPr>
            <p:cNvPr id="38" name="Elipse 37">
              <a:extLst>
                <a:ext uri="{FF2B5EF4-FFF2-40B4-BE49-F238E27FC236}">
                  <a16:creationId xmlns:a16="http://schemas.microsoft.com/office/drawing/2014/main" id="{819E8B08-5989-4BCC-8BAC-5768266A2E60}"/>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39" name="Google Shape;9565;p16">
              <a:extLst>
                <a:ext uri="{FF2B5EF4-FFF2-40B4-BE49-F238E27FC236}">
                  <a16:creationId xmlns:a16="http://schemas.microsoft.com/office/drawing/2014/main" id="{25FD895F-956C-4706-BBB6-9CC0E00B5CB9}"/>
                </a:ext>
              </a:extLst>
            </p:cNvPr>
            <p:cNvGrpSpPr/>
            <p:nvPr/>
          </p:nvGrpSpPr>
          <p:grpSpPr>
            <a:xfrm>
              <a:off x="4374141" y="5344853"/>
              <a:ext cx="353954" cy="318880"/>
              <a:chOff x="3988156" y="3380210"/>
              <a:chExt cx="353954" cy="318880"/>
            </a:xfrm>
            <a:solidFill>
              <a:schemeClr val="tx2"/>
            </a:solidFill>
          </p:grpSpPr>
          <p:sp>
            <p:nvSpPr>
              <p:cNvPr id="40" name="Google Shape;9566;p16">
                <a:extLst>
                  <a:ext uri="{FF2B5EF4-FFF2-40B4-BE49-F238E27FC236}">
                    <a16:creationId xmlns:a16="http://schemas.microsoft.com/office/drawing/2014/main" id="{948AD587-9E1F-4181-BC0E-E3CE015B1C59}"/>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567;p16">
                <a:extLst>
                  <a:ext uri="{FF2B5EF4-FFF2-40B4-BE49-F238E27FC236}">
                    <a16:creationId xmlns:a16="http://schemas.microsoft.com/office/drawing/2014/main" id="{9BA8EE6D-B98D-4C4F-864D-252843C3EAFD}"/>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568;p16">
                <a:extLst>
                  <a:ext uri="{FF2B5EF4-FFF2-40B4-BE49-F238E27FC236}">
                    <a16:creationId xmlns:a16="http://schemas.microsoft.com/office/drawing/2014/main" id="{5694AA25-42C8-4C81-9BE2-33BB5284334E}"/>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569;p16">
                <a:extLst>
                  <a:ext uri="{FF2B5EF4-FFF2-40B4-BE49-F238E27FC236}">
                    <a16:creationId xmlns:a16="http://schemas.microsoft.com/office/drawing/2014/main" id="{4C82402C-418D-4F54-9FAF-381FF25500B1}"/>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570;p16">
                <a:extLst>
                  <a:ext uri="{FF2B5EF4-FFF2-40B4-BE49-F238E27FC236}">
                    <a16:creationId xmlns:a16="http://schemas.microsoft.com/office/drawing/2014/main" id="{6F932D22-3B64-46FE-928D-4FAA0B84E2B1}"/>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34683204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82"/>
                                        </p:tgtEl>
                                        <p:attrNameLst>
                                          <p:attrName>style.visibility</p:attrName>
                                        </p:attrNameLst>
                                      </p:cBhvr>
                                      <p:to>
                                        <p:strVal val="visible"/>
                                      </p:to>
                                    </p:set>
                                    <p:anim calcmode="lin" valueType="num">
                                      <p:cBhvr>
                                        <p:cTn id="12" dur="500" fill="hold"/>
                                        <p:tgtEl>
                                          <p:spTgt spid="82"/>
                                        </p:tgtEl>
                                        <p:attrNameLst>
                                          <p:attrName>ppt_w</p:attrName>
                                        </p:attrNameLst>
                                      </p:cBhvr>
                                      <p:tavLst>
                                        <p:tav tm="0">
                                          <p:val>
                                            <p:fltVal val="0"/>
                                          </p:val>
                                        </p:tav>
                                        <p:tav tm="100000">
                                          <p:val>
                                            <p:strVal val="#ppt_w"/>
                                          </p:val>
                                        </p:tav>
                                      </p:tavLst>
                                    </p:anim>
                                    <p:anim calcmode="lin" valueType="num">
                                      <p:cBhvr>
                                        <p:cTn id="13" dur="500" fill="hold"/>
                                        <p:tgtEl>
                                          <p:spTgt spid="82"/>
                                        </p:tgtEl>
                                        <p:attrNameLst>
                                          <p:attrName>ppt_h</p:attrName>
                                        </p:attrNameLst>
                                      </p:cBhvr>
                                      <p:tavLst>
                                        <p:tav tm="0">
                                          <p:val>
                                            <p:fltVal val="0"/>
                                          </p:val>
                                        </p:tav>
                                        <p:tav tm="100000">
                                          <p:val>
                                            <p:strVal val="#ppt_h"/>
                                          </p:val>
                                        </p:tav>
                                      </p:tavLst>
                                    </p:anim>
                                    <p:animEffect transition="in" filter="fade">
                                      <p:cBhvr>
                                        <p:cTn id="14"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B14D3E7-07C7-46BC-83C2-F8ACDFB98529}"/>
              </a:ext>
            </a:extLst>
          </p:cNvPr>
          <p:cNvSpPr/>
          <p:nvPr/>
        </p:nvSpPr>
        <p:spPr>
          <a:xfrm>
            <a:off x="4865751" y="824084"/>
            <a:ext cx="4778164" cy="2274771"/>
          </a:xfrm>
          <a:prstGeom prst="rect">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a:xfrm>
            <a:off x="5889928" y="1664212"/>
            <a:ext cx="3856704" cy="478807"/>
          </a:xfrm>
        </p:spPr>
        <p:txBody>
          <a:bodyPr/>
          <a:lstStyle/>
          <a:p>
            <a:r>
              <a:rPr lang="en-US" sz="2800" dirty="0"/>
              <a:t>Demonstration</a:t>
            </a:r>
          </a:p>
        </p:txBody>
      </p:sp>
      <p:pic>
        <p:nvPicPr>
          <p:cNvPr id="78" name="Marcador de posición de imagen 77">
            <a:extLst>
              <a:ext uri="{FF2B5EF4-FFF2-40B4-BE49-F238E27FC236}">
                <a16:creationId xmlns:a16="http://schemas.microsoft.com/office/drawing/2014/main" id="{EEF5646E-1206-49DE-B8F5-51ADFF9EF13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95" t="-97" r="595" b="30377"/>
          <a:stretch/>
        </p:blipFill>
        <p:spPr>
          <a:xfrm>
            <a:off x="723900" y="-33349"/>
            <a:ext cx="3848100" cy="4772024"/>
          </a:xfrm>
          <a:effectLst>
            <a:outerShdw blurRad="63500" sx="102000" sy="102000" algn="ctr" rotWithShape="0">
              <a:prstClr val="black">
                <a:alpha val="40000"/>
              </a:prstClr>
            </a:outerShdw>
          </a:effectLst>
        </p:spPr>
      </p:pic>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a:xfrm>
            <a:off x="5482222" y="3252254"/>
            <a:ext cx="3354030" cy="1121342"/>
          </a:xfrm>
        </p:spPr>
        <p:txBody>
          <a:bodyPr>
            <a:normAutofit/>
          </a:bodyPr>
          <a:lstStyle/>
          <a:p>
            <a:pPr algn="ctr"/>
            <a:r>
              <a:rPr lang="en-US" dirty="0"/>
              <a:t>So without waiting any longer lets detailly understand the project</a:t>
            </a:r>
          </a:p>
        </p:txBody>
      </p:sp>
      <p:grpSp>
        <p:nvGrpSpPr>
          <p:cNvPr id="12" name="Grupo 11">
            <a:extLst>
              <a:ext uri="{FF2B5EF4-FFF2-40B4-BE49-F238E27FC236}">
                <a16:creationId xmlns:a16="http://schemas.microsoft.com/office/drawing/2014/main" id="{5686B954-EA23-4665-8540-295A41FA9C7E}"/>
              </a:ext>
            </a:extLst>
          </p:cNvPr>
          <p:cNvGrpSpPr/>
          <p:nvPr/>
        </p:nvGrpSpPr>
        <p:grpSpPr>
          <a:xfrm>
            <a:off x="2872041" y="5259870"/>
            <a:ext cx="528674" cy="528674"/>
            <a:chOff x="2872041" y="5239956"/>
            <a:chExt cx="528674" cy="528674"/>
          </a:xfrm>
        </p:grpSpPr>
        <p:sp>
          <p:nvSpPr>
            <p:cNvPr id="13" name="Elipse 12">
              <a:extLst>
                <a:ext uri="{FF2B5EF4-FFF2-40B4-BE49-F238E27FC236}">
                  <a16:creationId xmlns:a16="http://schemas.microsoft.com/office/drawing/2014/main" id="{5A3BB4B4-076E-40A7-ACA5-FB61609F0769}"/>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4" name="Google Shape;8552;p14">
              <a:extLst>
                <a:ext uri="{FF2B5EF4-FFF2-40B4-BE49-F238E27FC236}">
                  <a16:creationId xmlns:a16="http://schemas.microsoft.com/office/drawing/2014/main" id="{BA7956AD-BD0F-4841-B738-AE59FE99165D}"/>
                </a:ext>
              </a:extLst>
            </p:cNvPr>
            <p:cNvGrpSpPr/>
            <p:nvPr/>
          </p:nvGrpSpPr>
          <p:grpSpPr>
            <a:xfrm>
              <a:off x="2958661" y="5326386"/>
              <a:ext cx="355434" cy="355815"/>
              <a:chOff x="4673540" y="3680297"/>
              <a:chExt cx="355434" cy="355815"/>
            </a:xfrm>
            <a:solidFill>
              <a:schemeClr val="tx2"/>
            </a:solidFill>
          </p:grpSpPr>
          <p:sp>
            <p:nvSpPr>
              <p:cNvPr id="15" name="Google Shape;8553;p14">
                <a:extLst>
                  <a:ext uri="{FF2B5EF4-FFF2-40B4-BE49-F238E27FC236}">
                    <a16:creationId xmlns:a16="http://schemas.microsoft.com/office/drawing/2014/main" id="{9CEAF7B9-28DA-4371-ACBD-8E9C836F4F47}"/>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554;p14">
                <a:extLst>
                  <a:ext uri="{FF2B5EF4-FFF2-40B4-BE49-F238E27FC236}">
                    <a16:creationId xmlns:a16="http://schemas.microsoft.com/office/drawing/2014/main" id="{D690AFF7-7B74-4050-9223-08EBA654A1AD}"/>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555;p14">
                <a:extLst>
                  <a:ext uri="{FF2B5EF4-FFF2-40B4-BE49-F238E27FC236}">
                    <a16:creationId xmlns:a16="http://schemas.microsoft.com/office/drawing/2014/main" id="{475FE4C7-FC8E-4882-BE4D-0AC38AAB5B85}"/>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 name="Grupo 17">
            <a:extLst>
              <a:ext uri="{FF2B5EF4-FFF2-40B4-BE49-F238E27FC236}">
                <a16:creationId xmlns:a16="http://schemas.microsoft.com/office/drawing/2014/main" id="{2FEB0F72-3908-4ED7-9C3A-31D77C656E41}"/>
              </a:ext>
            </a:extLst>
          </p:cNvPr>
          <p:cNvGrpSpPr/>
          <p:nvPr/>
        </p:nvGrpSpPr>
        <p:grpSpPr>
          <a:xfrm>
            <a:off x="4286781" y="5265362"/>
            <a:ext cx="528674" cy="528674"/>
            <a:chOff x="4286781" y="5239956"/>
            <a:chExt cx="528674" cy="528674"/>
          </a:xfrm>
        </p:grpSpPr>
        <p:sp>
          <p:nvSpPr>
            <p:cNvPr id="19" name="Elipse 18">
              <a:extLst>
                <a:ext uri="{FF2B5EF4-FFF2-40B4-BE49-F238E27FC236}">
                  <a16:creationId xmlns:a16="http://schemas.microsoft.com/office/drawing/2014/main" id="{9181179F-584F-44FB-B8A5-D41763938EB4}"/>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0" name="Google Shape;9565;p16">
              <a:extLst>
                <a:ext uri="{FF2B5EF4-FFF2-40B4-BE49-F238E27FC236}">
                  <a16:creationId xmlns:a16="http://schemas.microsoft.com/office/drawing/2014/main" id="{FA82F297-A270-406A-85AE-004F5F071F67}"/>
                </a:ext>
              </a:extLst>
            </p:cNvPr>
            <p:cNvGrpSpPr/>
            <p:nvPr/>
          </p:nvGrpSpPr>
          <p:grpSpPr>
            <a:xfrm>
              <a:off x="4374141" y="5344853"/>
              <a:ext cx="353954" cy="318880"/>
              <a:chOff x="3988156" y="3380210"/>
              <a:chExt cx="353954" cy="318880"/>
            </a:xfrm>
            <a:solidFill>
              <a:schemeClr val="tx2"/>
            </a:solidFill>
          </p:grpSpPr>
          <p:sp>
            <p:nvSpPr>
              <p:cNvPr id="21" name="Google Shape;9566;p16">
                <a:extLst>
                  <a:ext uri="{FF2B5EF4-FFF2-40B4-BE49-F238E27FC236}">
                    <a16:creationId xmlns:a16="http://schemas.microsoft.com/office/drawing/2014/main" id="{33D13F98-E824-4B18-9CEF-D5039BDD053E}"/>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567;p16">
                <a:extLst>
                  <a:ext uri="{FF2B5EF4-FFF2-40B4-BE49-F238E27FC236}">
                    <a16:creationId xmlns:a16="http://schemas.microsoft.com/office/drawing/2014/main" id="{1213F1D9-3C39-4638-B61C-821840938BBD}"/>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568;p16">
                <a:extLst>
                  <a:ext uri="{FF2B5EF4-FFF2-40B4-BE49-F238E27FC236}">
                    <a16:creationId xmlns:a16="http://schemas.microsoft.com/office/drawing/2014/main" id="{A9F39F96-1AC2-4B70-B96F-8F0CB7E6B668}"/>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569;p16">
                <a:extLst>
                  <a:ext uri="{FF2B5EF4-FFF2-40B4-BE49-F238E27FC236}">
                    <a16:creationId xmlns:a16="http://schemas.microsoft.com/office/drawing/2014/main" id="{2D3FA1BB-EE8C-4EF8-AAC3-B601EB55E202}"/>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570;p16">
                <a:extLst>
                  <a:ext uri="{FF2B5EF4-FFF2-40B4-BE49-F238E27FC236}">
                    <a16:creationId xmlns:a16="http://schemas.microsoft.com/office/drawing/2014/main" id="{9C5E2404-E766-4D07-8016-4224C7689F05}"/>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 name="Grupo 25">
            <a:extLst>
              <a:ext uri="{FF2B5EF4-FFF2-40B4-BE49-F238E27FC236}">
                <a16:creationId xmlns:a16="http://schemas.microsoft.com/office/drawing/2014/main" id="{181F051A-BB80-47AA-8D9A-56EAE4893701}"/>
              </a:ext>
            </a:extLst>
          </p:cNvPr>
          <p:cNvGrpSpPr/>
          <p:nvPr/>
        </p:nvGrpSpPr>
        <p:grpSpPr>
          <a:xfrm>
            <a:off x="5720764" y="4408976"/>
            <a:ext cx="528675" cy="528675"/>
            <a:chOff x="5720764" y="5239955"/>
            <a:chExt cx="528675" cy="528675"/>
          </a:xfrm>
        </p:grpSpPr>
        <p:sp>
          <p:nvSpPr>
            <p:cNvPr id="27" name="Elipse 26">
              <a:extLst>
                <a:ext uri="{FF2B5EF4-FFF2-40B4-BE49-F238E27FC236}">
                  <a16:creationId xmlns:a16="http://schemas.microsoft.com/office/drawing/2014/main" id="{8E7890C4-7046-4185-B80A-2C489DC59B7C}"/>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8" name="Google Shape;9481;p16">
              <a:extLst>
                <a:ext uri="{FF2B5EF4-FFF2-40B4-BE49-F238E27FC236}">
                  <a16:creationId xmlns:a16="http://schemas.microsoft.com/office/drawing/2014/main" id="{E27201D2-BA2C-49BF-A0C7-83EEC8D00623}"/>
                </a:ext>
              </a:extLst>
            </p:cNvPr>
            <p:cNvGrpSpPr/>
            <p:nvPr/>
          </p:nvGrpSpPr>
          <p:grpSpPr>
            <a:xfrm>
              <a:off x="5761688" y="5340763"/>
              <a:ext cx="446826" cy="327059"/>
              <a:chOff x="5733194" y="2431718"/>
              <a:chExt cx="446826" cy="327059"/>
            </a:xfrm>
            <a:solidFill>
              <a:schemeClr val="tx2"/>
            </a:solidFill>
          </p:grpSpPr>
          <p:sp>
            <p:nvSpPr>
              <p:cNvPr id="29" name="Google Shape;9482;p16">
                <a:extLst>
                  <a:ext uri="{FF2B5EF4-FFF2-40B4-BE49-F238E27FC236}">
                    <a16:creationId xmlns:a16="http://schemas.microsoft.com/office/drawing/2014/main" id="{03FC178A-73EA-4F32-807D-F6625C24C843}"/>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483;p16">
                <a:extLst>
                  <a:ext uri="{FF2B5EF4-FFF2-40B4-BE49-F238E27FC236}">
                    <a16:creationId xmlns:a16="http://schemas.microsoft.com/office/drawing/2014/main" id="{A960522C-27D6-4E6F-A07C-89DBEBA775BE}"/>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484;p16">
                <a:extLst>
                  <a:ext uri="{FF2B5EF4-FFF2-40B4-BE49-F238E27FC236}">
                    <a16:creationId xmlns:a16="http://schemas.microsoft.com/office/drawing/2014/main" id="{2E5B3F0C-2FAB-4D56-8D7D-D3B11EC7F128}"/>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 name="Grupo 31">
            <a:extLst>
              <a:ext uri="{FF2B5EF4-FFF2-40B4-BE49-F238E27FC236}">
                <a16:creationId xmlns:a16="http://schemas.microsoft.com/office/drawing/2014/main" id="{FD79DC95-737C-4E67-836E-6CCCF4119457}"/>
              </a:ext>
            </a:extLst>
          </p:cNvPr>
          <p:cNvGrpSpPr/>
          <p:nvPr/>
        </p:nvGrpSpPr>
        <p:grpSpPr>
          <a:xfrm>
            <a:off x="7159237" y="5228879"/>
            <a:ext cx="546290" cy="546290"/>
            <a:chOff x="7159237" y="5228879"/>
            <a:chExt cx="546290" cy="546290"/>
          </a:xfrm>
        </p:grpSpPr>
        <p:sp>
          <p:nvSpPr>
            <p:cNvPr id="33" name="Elipse 32">
              <a:extLst>
                <a:ext uri="{FF2B5EF4-FFF2-40B4-BE49-F238E27FC236}">
                  <a16:creationId xmlns:a16="http://schemas.microsoft.com/office/drawing/2014/main" id="{72E485D3-9A8C-4FD1-AB30-1E353F4A9671}"/>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34" name="Google Shape;9364;p16">
              <a:extLst>
                <a:ext uri="{FF2B5EF4-FFF2-40B4-BE49-F238E27FC236}">
                  <a16:creationId xmlns:a16="http://schemas.microsoft.com/office/drawing/2014/main" id="{96DAE5CF-CB77-485B-AE52-F4C5225E118C}"/>
                </a:ext>
              </a:extLst>
            </p:cNvPr>
            <p:cNvGrpSpPr/>
            <p:nvPr/>
          </p:nvGrpSpPr>
          <p:grpSpPr>
            <a:xfrm>
              <a:off x="7254833" y="5324284"/>
              <a:ext cx="355099" cy="355481"/>
              <a:chOff x="3539102" y="2427549"/>
              <a:chExt cx="355099" cy="355481"/>
            </a:xfrm>
            <a:solidFill>
              <a:schemeClr val="tx2"/>
            </a:solidFill>
          </p:grpSpPr>
          <p:sp>
            <p:nvSpPr>
              <p:cNvPr id="35" name="Google Shape;9365;p16">
                <a:extLst>
                  <a:ext uri="{FF2B5EF4-FFF2-40B4-BE49-F238E27FC236}">
                    <a16:creationId xmlns:a16="http://schemas.microsoft.com/office/drawing/2014/main" id="{AAED2C56-F993-497B-AA99-847FACAE51E0}"/>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366;p16">
                <a:extLst>
                  <a:ext uri="{FF2B5EF4-FFF2-40B4-BE49-F238E27FC236}">
                    <a16:creationId xmlns:a16="http://schemas.microsoft.com/office/drawing/2014/main" id="{2B3A30F4-54AB-4307-85AC-415281947445}"/>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 name="Grupo 36">
            <a:extLst>
              <a:ext uri="{FF2B5EF4-FFF2-40B4-BE49-F238E27FC236}">
                <a16:creationId xmlns:a16="http://schemas.microsoft.com/office/drawing/2014/main" id="{96C8E3C0-FEBB-478B-8BD1-D5228BD82F1E}"/>
              </a:ext>
            </a:extLst>
          </p:cNvPr>
          <p:cNvGrpSpPr/>
          <p:nvPr/>
        </p:nvGrpSpPr>
        <p:grpSpPr>
          <a:xfrm>
            <a:off x="1452060" y="5280286"/>
            <a:ext cx="534946" cy="534946"/>
            <a:chOff x="1452060" y="4405696"/>
            <a:chExt cx="534946" cy="534946"/>
          </a:xfrm>
        </p:grpSpPr>
        <p:sp>
          <p:nvSpPr>
            <p:cNvPr id="38" name="Elipse 37">
              <a:extLst>
                <a:ext uri="{FF2B5EF4-FFF2-40B4-BE49-F238E27FC236}">
                  <a16:creationId xmlns:a16="http://schemas.microsoft.com/office/drawing/2014/main" id="{2B6673FF-9755-4016-A354-0D54114D0BB9}"/>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39" name="Google Shape;9763;p16">
              <a:extLst>
                <a:ext uri="{FF2B5EF4-FFF2-40B4-BE49-F238E27FC236}">
                  <a16:creationId xmlns:a16="http://schemas.microsoft.com/office/drawing/2014/main" id="{EDD80E6C-F9F9-4839-BCAB-1754855B78AC}"/>
                </a:ext>
              </a:extLst>
            </p:cNvPr>
            <p:cNvGrpSpPr/>
            <p:nvPr/>
          </p:nvGrpSpPr>
          <p:grpSpPr>
            <a:xfrm>
              <a:off x="1587258" y="4496558"/>
              <a:ext cx="264550" cy="353222"/>
              <a:chOff x="903530" y="3806125"/>
              <a:chExt cx="264550" cy="353222"/>
            </a:xfrm>
            <a:solidFill>
              <a:schemeClr val="tx2"/>
            </a:solidFill>
          </p:grpSpPr>
          <p:sp>
            <p:nvSpPr>
              <p:cNvPr id="40" name="Google Shape;9764;p16">
                <a:extLst>
                  <a:ext uri="{FF2B5EF4-FFF2-40B4-BE49-F238E27FC236}">
                    <a16:creationId xmlns:a16="http://schemas.microsoft.com/office/drawing/2014/main" id="{556986D3-B946-4B74-9299-9068CAA0F1AB}"/>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765;p16">
                <a:extLst>
                  <a:ext uri="{FF2B5EF4-FFF2-40B4-BE49-F238E27FC236}">
                    <a16:creationId xmlns:a16="http://schemas.microsoft.com/office/drawing/2014/main" id="{7000BAEA-15FF-4A88-98F0-4E3AC56105D0}"/>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766;p16">
                <a:extLst>
                  <a:ext uri="{FF2B5EF4-FFF2-40B4-BE49-F238E27FC236}">
                    <a16:creationId xmlns:a16="http://schemas.microsoft.com/office/drawing/2014/main" id="{DE2126DD-6F46-4EFC-B372-9A3E2E3144C8}"/>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767;p16">
                <a:extLst>
                  <a:ext uri="{FF2B5EF4-FFF2-40B4-BE49-F238E27FC236}">
                    <a16:creationId xmlns:a16="http://schemas.microsoft.com/office/drawing/2014/main" id="{A62C95C5-01FE-4FB7-8E61-7BAAF8398218}"/>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 name="Forma libre: forma 43">
            <a:extLst>
              <a:ext uri="{FF2B5EF4-FFF2-40B4-BE49-F238E27FC236}">
                <a16:creationId xmlns:a16="http://schemas.microsoft.com/office/drawing/2014/main" id="{DE0C0517-3C83-49B5-8D58-4B89D181B22C}"/>
              </a:ext>
            </a:extLst>
          </p:cNvPr>
          <p:cNvSpPr/>
          <p:nvPr/>
        </p:nvSpPr>
        <p:spPr>
          <a:xfrm>
            <a:off x="-3018363" y="4700181"/>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48" name="Google Shape;8552;p14">
            <a:extLst>
              <a:ext uri="{FF2B5EF4-FFF2-40B4-BE49-F238E27FC236}">
                <a16:creationId xmlns:a16="http://schemas.microsoft.com/office/drawing/2014/main" id="{9A8E787C-1A00-40ED-8171-C107E50E7CCA}"/>
              </a:ext>
            </a:extLst>
          </p:cNvPr>
          <p:cNvGrpSpPr/>
          <p:nvPr/>
        </p:nvGrpSpPr>
        <p:grpSpPr>
          <a:xfrm>
            <a:off x="2958661" y="4740873"/>
            <a:ext cx="355434" cy="355815"/>
            <a:chOff x="4673540" y="3680297"/>
            <a:chExt cx="355434" cy="355815"/>
          </a:xfrm>
          <a:solidFill>
            <a:srgbClr val="93B9AD"/>
          </a:solidFill>
        </p:grpSpPr>
        <p:sp>
          <p:nvSpPr>
            <p:cNvPr id="49" name="Google Shape;8553;p14">
              <a:extLst>
                <a:ext uri="{FF2B5EF4-FFF2-40B4-BE49-F238E27FC236}">
                  <a16:creationId xmlns:a16="http://schemas.microsoft.com/office/drawing/2014/main" id="{065AFDCA-A214-46EC-A597-5978526CCBAA}"/>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554;p14">
              <a:extLst>
                <a:ext uri="{FF2B5EF4-FFF2-40B4-BE49-F238E27FC236}">
                  <a16:creationId xmlns:a16="http://schemas.microsoft.com/office/drawing/2014/main" id="{59A9018A-751A-4946-A144-EE38216FFEBF}"/>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555;p14">
              <a:extLst>
                <a:ext uri="{FF2B5EF4-FFF2-40B4-BE49-F238E27FC236}">
                  <a16:creationId xmlns:a16="http://schemas.microsoft.com/office/drawing/2014/main" id="{9C3A2C6D-C9F6-4F20-9BA8-0FB7956A7CC9}"/>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9565;p16">
            <a:extLst>
              <a:ext uri="{FF2B5EF4-FFF2-40B4-BE49-F238E27FC236}">
                <a16:creationId xmlns:a16="http://schemas.microsoft.com/office/drawing/2014/main" id="{8CE62540-F951-4BB0-BDA0-137734B417FA}"/>
              </a:ext>
            </a:extLst>
          </p:cNvPr>
          <p:cNvGrpSpPr/>
          <p:nvPr/>
        </p:nvGrpSpPr>
        <p:grpSpPr>
          <a:xfrm>
            <a:off x="7519643" y="4759933"/>
            <a:ext cx="353954" cy="318880"/>
            <a:chOff x="3988156" y="3380210"/>
            <a:chExt cx="353954" cy="318880"/>
          </a:xfrm>
          <a:solidFill>
            <a:schemeClr val="tx2"/>
          </a:solidFill>
        </p:grpSpPr>
        <p:sp>
          <p:nvSpPr>
            <p:cNvPr id="53" name="Google Shape;9566;p16">
              <a:extLst>
                <a:ext uri="{FF2B5EF4-FFF2-40B4-BE49-F238E27FC236}">
                  <a16:creationId xmlns:a16="http://schemas.microsoft.com/office/drawing/2014/main" id="{D0175580-A970-4741-AA51-975890175E8D}"/>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567;p16">
              <a:extLst>
                <a:ext uri="{FF2B5EF4-FFF2-40B4-BE49-F238E27FC236}">
                  <a16:creationId xmlns:a16="http://schemas.microsoft.com/office/drawing/2014/main" id="{6DDB96FE-9E8F-4C4D-B706-95FEE280A010}"/>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568;p16">
              <a:extLst>
                <a:ext uri="{FF2B5EF4-FFF2-40B4-BE49-F238E27FC236}">
                  <a16:creationId xmlns:a16="http://schemas.microsoft.com/office/drawing/2014/main" id="{368F2FB9-289D-4233-A42E-7B94A026375C}"/>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569;p16">
              <a:extLst>
                <a:ext uri="{FF2B5EF4-FFF2-40B4-BE49-F238E27FC236}">
                  <a16:creationId xmlns:a16="http://schemas.microsoft.com/office/drawing/2014/main" id="{C8C74800-ACDC-4049-81B3-11E01DB54C71}"/>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570;p16">
              <a:extLst>
                <a:ext uri="{FF2B5EF4-FFF2-40B4-BE49-F238E27FC236}">
                  <a16:creationId xmlns:a16="http://schemas.microsoft.com/office/drawing/2014/main" id="{4519EA1D-B5F7-42CA-82B6-52E069797585}"/>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 name="Google Shape;9481;p16">
            <a:extLst>
              <a:ext uri="{FF2B5EF4-FFF2-40B4-BE49-F238E27FC236}">
                <a16:creationId xmlns:a16="http://schemas.microsoft.com/office/drawing/2014/main" id="{E37FD089-50D1-4853-884E-396292E4087A}"/>
              </a:ext>
            </a:extLst>
          </p:cNvPr>
          <p:cNvGrpSpPr/>
          <p:nvPr/>
        </p:nvGrpSpPr>
        <p:grpSpPr>
          <a:xfrm>
            <a:off x="5761688" y="4755251"/>
            <a:ext cx="446826" cy="327059"/>
            <a:chOff x="5733194" y="2431718"/>
            <a:chExt cx="446826" cy="327059"/>
          </a:xfrm>
          <a:noFill/>
        </p:grpSpPr>
        <p:sp>
          <p:nvSpPr>
            <p:cNvPr id="59" name="Google Shape;9482;p16">
              <a:extLst>
                <a:ext uri="{FF2B5EF4-FFF2-40B4-BE49-F238E27FC236}">
                  <a16:creationId xmlns:a16="http://schemas.microsoft.com/office/drawing/2014/main" id="{0D508983-8519-4B43-A376-F5FFEF49F3E5}"/>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9483;p16">
              <a:extLst>
                <a:ext uri="{FF2B5EF4-FFF2-40B4-BE49-F238E27FC236}">
                  <a16:creationId xmlns:a16="http://schemas.microsoft.com/office/drawing/2014/main" id="{E2E0B3CA-BFD3-4D6E-8AB2-02A488F153A6}"/>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484;p16">
              <a:extLst>
                <a:ext uri="{FF2B5EF4-FFF2-40B4-BE49-F238E27FC236}">
                  <a16:creationId xmlns:a16="http://schemas.microsoft.com/office/drawing/2014/main" id="{BE383D03-0441-4982-ABF1-3982B2D58B5B}"/>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9364;p16">
            <a:extLst>
              <a:ext uri="{FF2B5EF4-FFF2-40B4-BE49-F238E27FC236}">
                <a16:creationId xmlns:a16="http://schemas.microsoft.com/office/drawing/2014/main" id="{C29A6E26-4144-4A11-8A31-4744735E1452}"/>
              </a:ext>
            </a:extLst>
          </p:cNvPr>
          <p:cNvGrpSpPr/>
          <p:nvPr/>
        </p:nvGrpSpPr>
        <p:grpSpPr>
          <a:xfrm>
            <a:off x="4349225" y="4747570"/>
            <a:ext cx="355099" cy="355481"/>
            <a:chOff x="3539102" y="2427549"/>
            <a:chExt cx="355099" cy="355481"/>
          </a:xfrm>
          <a:solidFill>
            <a:schemeClr val="tx2"/>
          </a:solidFill>
        </p:grpSpPr>
        <p:sp>
          <p:nvSpPr>
            <p:cNvPr id="63" name="Google Shape;9365;p16">
              <a:extLst>
                <a:ext uri="{FF2B5EF4-FFF2-40B4-BE49-F238E27FC236}">
                  <a16:creationId xmlns:a16="http://schemas.microsoft.com/office/drawing/2014/main" id="{9487B12B-8BF2-4539-801F-9E388359B59D}"/>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9366;p16">
              <a:extLst>
                <a:ext uri="{FF2B5EF4-FFF2-40B4-BE49-F238E27FC236}">
                  <a16:creationId xmlns:a16="http://schemas.microsoft.com/office/drawing/2014/main" id="{9CE39758-5A3F-4750-AF58-7B4DFB73FF25}"/>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9763;p16">
            <a:extLst>
              <a:ext uri="{FF2B5EF4-FFF2-40B4-BE49-F238E27FC236}">
                <a16:creationId xmlns:a16="http://schemas.microsoft.com/office/drawing/2014/main" id="{BF628247-7F29-4C6B-8DF9-B44324142AA4}"/>
              </a:ext>
            </a:extLst>
          </p:cNvPr>
          <p:cNvGrpSpPr/>
          <p:nvPr/>
        </p:nvGrpSpPr>
        <p:grpSpPr>
          <a:xfrm>
            <a:off x="1587258" y="4742169"/>
            <a:ext cx="264550" cy="353222"/>
            <a:chOff x="903530" y="3806125"/>
            <a:chExt cx="264550" cy="353222"/>
          </a:xfrm>
          <a:solidFill>
            <a:schemeClr val="tx2"/>
          </a:solidFill>
        </p:grpSpPr>
        <p:sp>
          <p:nvSpPr>
            <p:cNvPr id="66" name="Google Shape;9764;p16">
              <a:extLst>
                <a:ext uri="{FF2B5EF4-FFF2-40B4-BE49-F238E27FC236}">
                  <a16:creationId xmlns:a16="http://schemas.microsoft.com/office/drawing/2014/main" id="{037F3DF9-8444-4C83-A588-726FEA7E7079}"/>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9765;p16">
              <a:extLst>
                <a:ext uri="{FF2B5EF4-FFF2-40B4-BE49-F238E27FC236}">
                  <a16:creationId xmlns:a16="http://schemas.microsoft.com/office/drawing/2014/main" id="{399E7FEB-66D2-4FA9-8DCA-C9681CF835BE}"/>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9766;p16">
              <a:extLst>
                <a:ext uri="{FF2B5EF4-FFF2-40B4-BE49-F238E27FC236}">
                  <a16:creationId xmlns:a16="http://schemas.microsoft.com/office/drawing/2014/main" id="{33E13588-35F3-4A0A-85F6-0638008D4152}"/>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767;p16">
              <a:extLst>
                <a:ext uri="{FF2B5EF4-FFF2-40B4-BE49-F238E27FC236}">
                  <a16:creationId xmlns:a16="http://schemas.microsoft.com/office/drawing/2014/main" id="{E204F022-4169-40EC-9FBC-CBBA570B7490}"/>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328401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29E699A9-53FA-4F0C-8E07-41CA23B6D06D}"/>
              </a:ext>
            </a:extLst>
          </p:cNvPr>
          <p:cNvSpPr/>
          <p:nvPr/>
        </p:nvSpPr>
        <p:spPr>
          <a:xfrm>
            <a:off x="3429943" y="2919200"/>
            <a:ext cx="5375218" cy="1495511"/>
          </a:xfrm>
          <a:prstGeom prst="rect">
            <a:avLst/>
          </a:prstGeom>
          <a:solidFill>
            <a:srgbClr val="FF6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sp>
        <p:nvSpPr>
          <p:cNvPr id="41" name="Rectángulo 40">
            <a:extLst>
              <a:ext uri="{FF2B5EF4-FFF2-40B4-BE49-F238E27FC236}">
                <a16:creationId xmlns:a16="http://schemas.microsoft.com/office/drawing/2014/main" id="{C647CE41-1E80-4729-8F02-A9870DCB4B74}"/>
              </a:ext>
            </a:extLst>
          </p:cNvPr>
          <p:cNvSpPr/>
          <p:nvPr/>
        </p:nvSpPr>
        <p:spPr>
          <a:xfrm>
            <a:off x="271052" y="1004650"/>
            <a:ext cx="5375218" cy="168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sp>
        <p:nvSpPr>
          <p:cNvPr id="7" name="Title 6">
            <a:extLst>
              <a:ext uri="{FF2B5EF4-FFF2-40B4-BE49-F238E27FC236}">
                <a16:creationId xmlns:a16="http://schemas.microsoft.com/office/drawing/2014/main" id="{AE880D46-5EAE-45C7-BE76-5AF3DE03E5BF}"/>
              </a:ext>
            </a:extLst>
          </p:cNvPr>
          <p:cNvSpPr>
            <a:spLocks noGrp="1"/>
          </p:cNvSpPr>
          <p:nvPr>
            <p:ph type="title"/>
          </p:nvPr>
        </p:nvSpPr>
        <p:spPr>
          <a:xfrm>
            <a:off x="773971" y="84184"/>
            <a:ext cx="7696200" cy="715566"/>
          </a:xfrm>
        </p:spPr>
        <p:txBody>
          <a:bodyPr>
            <a:normAutofit/>
          </a:bodyPr>
          <a:lstStyle/>
          <a:p>
            <a:r>
              <a:rPr lang="en-US" sz="2400" dirty="0"/>
              <a:t>Future scope and limitations </a:t>
            </a:r>
          </a:p>
        </p:txBody>
      </p:sp>
      <p:sp>
        <p:nvSpPr>
          <p:cNvPr id="10" name="Content Placeholder 9">
            <a:extLst>
              <a:ext uri="{FF2B5EF4-FFF2-40B4-BE49-F238E27FC236}">
                <a16:creationId xmlns:a16="http://schemas.microsoft.com/office/drawing/2014/main" id="{8DD538B2-763C-4ABF-89E4-F1F2A3161781}"/>
              </a:ext>
            </a:extLst>
          </p:cNvPr>
          <p:cNvSpPr>
            <a:spLocks noGrp="1"/>
          </p:cNvSpPr>
          <p:nvPr>
            <p:ph sz="half" idx="2"/>
          </p:nvPr>
        </p:nvSpPr>
        <p:spPr>
          <a:xfrm>
            <a:off x="3589828" y="3145820"/>
            <a:ext cx="5055447" cy="1130619"/>
          </a:xfrm>
        </p:spPr>
        <p:txBody>
          <a:bodyPr/>
          <a:lstStyle/>
          <a:p>
            <a:pPr marL="285750" indent="-285750" algn="l">
              <a:buFont typeface="Arial" panose="020B0604020202020204" pitchFamily="34" charset="0"/>
              <a:buChar char="•"/>
            </a:pPr>
            <a:r>
              <a:rPr lang="en-US" dirty="0"/>
              <a:t>Technical Complexity</a:t>
            </a:r>
          </a:p>
          <a:p>
            <a:pPr marL="285750" indent="-285750" algn="l">
              <a:buFont typeface="Arial" panose="020B0604020202020204" pitchFamily="34" charset="0"/>
              <a:buChar char="•"/>
            </a:pPr>
            <a:r>
              <a:rPr lang="en-US" dirty="0"/>
              <a:t>Data Privacy and Security Concerns</a:t>
            </a:r>
          </a:p>
          <a:p>
            <a:pPr marL="285750" indent="-285750" algn="l">
              <a:buFont typeface="Arial" panose="020B0604020202020204" pitchFamily="34" charset="0"/>
              <a:buChar char="•"/>
            </a:pPr>
            <a:r>
              <a:rPr lang="en-US" dirty="0"/>
              <a:t>User Adoption and Learning Curve</a:t>
            </a:r>
          </a:p>
          <a:p>
            <a:pPr marL="285750" indent="-285750" algn="l">
              <a:buFont typeface="Arial" panose="020B0604020202020204" pitchFamily="34" charset="0"/>
              <a:buChar char="•"/>
            </a:pPr>
            <a:r>
              <a:rPr lang="en-US" dirty="0"/>
              <a:t>Scalability Issues</a:t>
            </a:r>
          </a:p>
        </p:txBody>
      </p:sp>
      <p:grpSp>
        <p:nvGrpSpPr>
          <p:cNvPr id="142" name="Grupo 141">
            <a:extLst>
              <a:ext uri="{FF2B5EF4-FFF2-40B4-BE49-F238E27FC236}">
                <a16:creationId xmlns:a16="http://schemas.microsoft.com/office/drawing/2014/main" id="{979FC50A-2544-4FCC-9D06-774B311CBE51}"/>
              </a:ext>
            </a:extLst>
          </p:cNvPr>
          <p:cNvGrpSpPr/>
          <p:nvPr/>
        </p:nvGrpSpPr>
        <p:grpSpPr>
          <a:xfrm>
            <a:off x="2872041" y="5259870"/>
            <a:ext cx="528674" cy="528674"/>
            <a:chOff x="2872041" y="5239956"/>
            <a:chExt cx="528674" cy="528674"/>
          </a:xfrm>
        </p:grpSpPr>
        <p:sp>
          <p:nvSpPr>
            <p:cNvPr id="143" name="Elipse 142">
              <a:extLst>
                <a:ext uri="{FF2B5EF4-FFF2-40B4-BE49-F238E27FC236}">
                  <a16:creationId xmlns:a16="http://schemas.microsoft.com/office/drawing/2014/main" id="{34A13B6C-739A-439D-935B-1ABA99E35FAF}"/>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44" name="Google Shape;8552;p14">
              <a:extLst>
                <a:ext uri="{FF2B5EF4-FFF2-40B4-BE49-F238E27FC236}">
                  <a16:creationId xmlns:a16="http://schemas.microsoft.com/office/drawing/2014/main" id="{3EFFF3DA-2D7E-4D59-891B-006CD9043187}"/>
                </a:ext>
              </a:extLst>
            </p:cNvPr>
            <p:cNvGrpSpPr/>
            <p:nvPr/>
          </p:nvGrpSpPr>
          <p:grpSpPr>
            <a:xfrm>
              <a:off x="2958661" y="5326386"/>
              <a:ext cx="355434" cy="355815"/>
              <a:chOff x="4673540" y="3680297"/>
              <a:chExt cx="355434" cy="355815"/>
            </a:xfrm>
            <a:solidFill>
              <a:schemeClr val="tx2"/>
            </a:solidFill>
          </p:grpSpPr>
          <p:sp>
            <p:nvSpPr>
              <p:cNvPr id="145" name="Google Shape;8553;p14">
                <a:extLst>
                  <a:ext uri="{FF2B5EF4-FFF2-40B4-BE49-F238E27FC236}">
                    <a16:creationId xmlns:a16="http://schemas.microsoft.com/office/drawing/2014/main" id="{C18A5FC9-8FDF-4967-96B0-D0908793AC7A}"/>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8554;p14">
                <a:extLst>
                  <a:ext uri="{FF2B5EF4-FFF2-40B4-BE49-F238E27FC236}">
                    <a16:creationId xmlns:a16="http://schemas.microsoft.com/office/drawing/2014/main" id="{A2F1411D-1C3B-4840-86E1-332A22030F2D}"/>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8555;p14">
                <a:extLst>
                  <a:ext uri="{FF2B5EF4-FFF2-40B4-BE49-F238E27FC236}">
                    <a16:creationId xmlns:a16="http://schemas.microsoft.com/office/drawing/2014/main" id="{8E5CC590-27F9-45B7-9CB3-038EB6EAD9F4}"/>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 name="Grupo 155">
            <a:extLst>
              <a:ext uri="{FF2B5EF4-FFF2-40B4-BE49-F238E27FC236}">
                <a16:creationId xmlns:a16="http://schemas.microsoft.com/office/drawing/2014/main" id="{F119F4C2-C7CA-4C7C-8906-5E7892992D1F}"/>
              </a:ext>
            </a:extLst>
          </p:cNvPr>
          <p:cNvGrpSpPr/>
          <p:nvPr/>
        </p:nvGrpSpPr>
        <p:grpSpPr>
          <a:xfrm>
            <a:off x="5796751" y="5654946"/>
            <a:ext cx="528675" cy="528675"/>
            <a:chOff x="5720764" y="5239955"/>
            <a:chExt cx="528675" cy="528675"/>
          </a:xfrm>
        </p:grpSpPr>
        <p:sp>
          <p:nvSpPr>
            <p:cNvPr id="157" name="Elipse 156">
              <a:extLst>
                <a:ext uri="{FF2B5EF4-FFF2-40B4-BE49-F238E27FC236}">
                  <a16:creationId xmlns:a16="http://schemas.microsoft.com/office/drawing/2014/main" id="{49E72386-000E-425F-87F4-EA36F0BD7909}"/>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58" name="Google Shape;9481;p16">
              <a:extLst>
                <a:ext uri="{FF2B5EF4-FFF2-40B4-BE49-F238E27FC236}">
                  <a16:creationId xmlns:a16="http://schemas.microsoft.com/office/drawing/2014/main" id="{4F25FFE9-7F51-425C-AAAB-FB7D82F03C1E}"/>
                </a:ext>
              </a:extLst>
            </p:cNvPr>
            <p:cNvGrpSpPr/>
            <p:nvPr/>
          </p:nvGrpSpPr>
          <p:grpSpPr>
            <a:xfrm>
              <a:off x="5761688" y="5340763"/>
              <a:ext cx="446826" cy="327059"/>
              <a:chOff x="5733194" y="2431718"/>
              <a:chExt cx="446826" cy="327059"/>
            </a:xfrm>
            <a:solidFill>
              <a:schemeClr val="tx2"/>
            </a:solidFill>
          </p:grpSpPr>
          <p:sp>
            <p:nvSpPr>
              <p:cNvPr id="159" name="Google Shape;9482;p16">
                <a:extLst>
                  <a:ext uri="{FF2B5EF4-FFF2-40B4-BE49-F238E27FC236}">
                    <a16:creationId xmlns:a16="http://schemas.microsoft.com/office/drawing/2014/main" id="{07E7808F-9AC0-4790-850F-B8CDD67C2DE1}"/>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9483;p16">
                <a:extLst>
                  <a:ext uri="{FF2B5EF4-FFF2-40B4-BE49-F238E27FC236}">
                    <a16:creationId xmlns:a16="http://schemas.microsoft.com/office/drawing/2014/main" id="{9076A371-19EA-4625-9506-D318C4EF008F}"/>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9484;p16">
                <a:extLst>
                  <a:ext uri="{FF2B5EF4-FFF2-40B4-BE49-F238E27FC236}">
                    <a16:creationId xmlns:a16="http://schemas.microsoft.com/office/drawing/2014/main" id="{63696808-92F8-46CD-A646-196D6AB030D1}"/>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 name="Grupo 161">
            <a:extLst>
              <a:ext uri="{FF2B5EF4-FFF2-40B4-BE49-F238E27FC236}">
                <a16:creationId xmlns:a16="http://schemas.microsoft.com/office/drawing/2014/main" id="{1EF25D40-8AE9-4F68-A084-F3C75031479F}"/>
              </a:ext>
            </a:extLst>
          </p:cNvPr>
          <p:cNvGrpSpPr/>
          <p:nvPr/>
        </p:nvGrpSpPr>
        <p:grpSpPr>
          <a:xfrm>
            <a:off x="6996732" y="4432168"/>
            <a:ext cx="546290" cy="546290"/>
            <a:chOff x="7159237" y="5228879"/>
            <a:chExt cx="546290" cy="546290"/>
          </a:xfrm>
        </p:grpSpPr>
        <p:sp>
          <p:nvSpPr>
            <p:cNvPr id="163" name="Elipse 162">
              <a:extLst>
                <a:ext uri="{FF2B5EF4-FFF2-40B4-BE49-F238E27FC236}">
                  <a16:creationId xmlns:a16="http://schemas.microsoft.com/office/drawing/2014/main" id="{AFCE29CB-E228-43A6-AD3E-066A069D850E}"/>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64" name="Google Shape;9364;p16">
              <a:extLst>
                <a:ext uri="{FF2B5EF4-FFF2-40B4-BE49-F238E27FC236}">
                  <a16:creationId xmlns:a16="http://schemas.microsoft.com/office/drawing/2014/main" id="{35A2B6E6-F724-4AA3-B19B-5025EF7C78C5}"/>
                </a:ext>
              </a:extLst>
            </p:cNvPr>
            <p:cNvGrpSpPr/>
            <p:nvPr/>
          </p:nvGrpSpPr>
          <p:grpSpPr>
            <a:xfrm>
              <a:off x="7254833" y="5324284"/>
              <a:ext cx="355099" cy="355481"/>
              <a:chOff x="3539102" y="2427549"/>
              <a:chExt cx="355099" cy="355481"/>
            </a:xfrm>
            <a:solidFill>
              <a:schemeClr val="tx2"/>
            </a:solidFill>
          </p:grpSpPr>
          <p:sp>
            <p:nvSpPr>
              <p:cNvPr id="165" name="Google Shape;9365;p16">
                <a:extLst>
                  <a:ext uri="{FF2B5EF4-FFF2-40B4-BE49-F238E27FC236}">
                    <a16:creationId xmlns:a16="http://schemas.microsoft.com/office/drawing/2014/main" id="{79DD925C-490D-499F-9B79-D6E93E46DBF8}"/>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9366;p16">
                <a:extLst>
                  <a:ext uri="{FF2B5EF4-FFF2-40B4-BE49-F238E27FC236}">
                    <a16:creationId xmlns:a16="http://schemas.microsoft.com/office/drawing/2014/main" id="{A8D70626-4CAC-493D-8471-A24CC82F062C}"/>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 name="Grupo 166">
            <a:extLst>
              <a:ext uri="{FF2B5EF4-FFF2-40B4-BE49-F238E27FC236}">
                <a16:creationId xmlns:a16="http://schemas.microsoft.com/office/drawing/2014/main" id="{CCD2A4C6-3AD0-487A-A6FE-749270D4AC97}"/>
              </a:ext>
            </a:extLst>
          </p:cNvPr>
          <p:cNvGrpSpPr/>
          <p:nvPr/>
        </p:nvGrpSpPr>
        <p:grpSpPr>
          <a:xfrm>
            <a:off x="1452060" y="5280286"/>
            <a:ext cx="534946" cy="534946"/>
            <a:chOff x="1452060" y="4405696"/>
            <a:chExt cx="534946" cy="534946"/>
          </a:xfrm>
        </p:grpSpPr>
        <p:sp>
          <p:nvSpPr>
            <p:cNvPr id="168" name="Elipse 167">
              <a:extLst>
                <a:ext uri="{FF2B5EF4-FFF2-40B4-BE49-F238E27FC236}">
                  <a16:creationId xmlns:a16="http://schemas.microsoft.com/office/drawing/2014/main" id="{CC384594-8F9B-4B90-A3D8-7D555E7B3E9A}"/>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69" name="Google Shape;9763;p16">
              <a:extLst>
                <a:ext uri="{FF2B5EF4-FFF2-40B4-BE49-F238E27FC236}">
                  <a16:creationId xmlns:a16="http://schemas.microsoft.com/office/drawing/2014/main" id="{BBC4A7CD-7E4D-40A1-8B10-2049791B926F}"/>
                </a:ext>
              </a:extLst>
            </p:cNvPr>
            <p:cNvGrpSpPr/>
            <p:nvPr/>
          </p:nvGrpSpPr>
          <p:grpSpPr>
            <a:xfrm>
              <a:off x="1587258" y="4496558"/>
              <a:ext cx="264550" cy="353222"/>
              <a:chOff x="903530" y="3806125"/>
              <a:chExt cx="264550" cy="353222"/>
            </a:xfrm>
            <a:solidFill>
              <a:schemeClr val="tx2"/>
            </a:solidFill>
          </p:grpSpPr>
          <p:sp>
            <p:nvSpPr>
              <p:cNvPr id="170" name="Google Shape;9764;p16">
                <a:extLst>
                  <a:ext uri="{FF2B5EF4-FFF2-40B4-BE49-F238E27FC236}">
                    <a16:creationId xmlns:a16="http://schemas.microsoft.com/office/drawing/2014/main" id="{1C8AF631-40E9-4044-BFC9-CF677D1A0AF4}"/>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9765;p16">
                <a:extLst>
                  <a:ext uri="{FF2B5EF4-FFF2-40B4-BE49-F238E27FC236}">
                    <a16:creationId xmlns:a16="http://schemas.microsoft.com/office/drawing/2014/main" id="{33D91CB1-95B4-4ADC-AB39-4AED31AD0100}"/>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9766;p16">
                <a:extLst>
                  <a:ext uri="{FF2B5EF4-FFF2-40B4-BE49-F238E27FC236}">
                    <a16:creationId xmlns:a16="http://schemas.microsoft.com/office/drawing/2014/main" id="{8B9F54FE-51F7-4333-8C7B-339AFB96F984}"/>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9767;p16">
                <a:extLst>
                  <a:ext uri="{FF2B5EF4-FFF2-40B4-BE49-F238E27FC236}">
                    <a16:creationId xmlns:a16="http://schemas.microsoft.com/office/drawing/2014/main" id="{73110F33-5CF6-4377-8849-83D0CBE369C9}"/>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4" name="Forma libre: forma 173">
            <a:extLst>
              <a:ext uri="{FF2B5EF4-FFF2-40B4-BE49-F238E27FC236}">
                <a16:creationId xmlns:a16="http://schemas.microsoft.com/office/drawing/2014/main" id="{C777C5AD-D3A0-471F-B5D6-FF949C646704}"/>
              </a:ext>
            </a:extLst>
          </p:cNvPr>
          <p:cNvSpPr/>
          <p:nvPr/>
        </p:nvSpPr>
        <p:spPr>
          <a:xfrm>
            <a:off x="-1739174" y="4733716"/>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175" name="Google Shape;8552;p14">
            <a:extLst>
              <a:ext uri="{FF2B5EF4-FFF2-40B4-BE49-F238E27FC236}">
                <a16:creationId xmlns:a16="http://schemas.microsoft.com/office/drawing/2014/main" id="{64A74AAC-3267-42AE-8E24-1EDAD613D86A}"/>
              </a:ext>
            </a:extLst>
          </p:cNvPr>
          <p:cNvGrpSpPr/>
          <p:nvPr/>
        </p:nvGrpSpPr>
        <p:grpSpPr>
          <a:xfrm>
            <a:off x="2958661" y="4740873"/>
            <a:ext cx="355434" cy="355815"/>
            <a:chOff x="4673540" y="3680297"/>
            <a:chExt cx="355434" cy="355815"/>
          </a:xfrm>
          <a:solidFill>
            <a:srgbClr val="93B9AD"/>
          </a:solidFill>
        </p:grpSpPr>
        <p:sp>
          <p:nvSpPr>
            <p:cNvPr id="176" name="Google Shape;8553;p14">
              <a:extLst>
                <a:ext uri="{FF2B5EF4-FFF2-40B4-BE49-F238E27FC236}">
                  <a16:creationId xmlns:a16="http://schemas.microsoft.com/office/drawing/2014/main" id="{8F08E075-23A3-4264-9FE4-BC1F6347D5AA}"/>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8554;p14">
              <a:extLst>
                <a:ext uri="{FF2B5EF4-FFF2-40B4-BE49-F238E27FC236}">
                  <a16:creationId xmlns:a16="http://schemas.microsoft.com/office/drawing/2014/main" id="{891E3F15-9947-43B5-8026-EF914F61C7C9}"/>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8555;p14">
              <a:extLst>
                <a:ext uri="{FF2B5EF4-FFF2-40B4-BE49-F238E27FC236}">
                  <a16:creationId xmlns:a16="http://schemas.microsoft.com/office/drawing/2014/main" id="{7E527193-AD47-48E1-96EF-362E8262A571}"/>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9565;p16">
            <a:extLst>
              <a:ext uri="{FF2B5EF4-FFF2-40B4-BE49-F238E27FC236}">
                <a16:creationId xmlns:a16="http://schemas.microsoft.com/office/drawing/2014/main" id="{1E9B50C5-E703-41CD-AC0A-57CA621F0D58}"/>
              </a:ext>
            </a:extLst>
          </p:cNvPr>
          <p:cNvGrpSpPr/>
          <p:nvPr/>
        </p:nvGrpSpPr>
        <p:grpSpPr>
          <a:xfrm>
            <a:off x="4532199" y="5267434"/>
            <a:ext cx="353954" cy="318880"/>
            <a:chOff x="3988156" y="3380210"/>
            <a:chExt cx="353954" cy="318880"/>
          </a:xfrm>
          <a:noFill/>
        </p:grpSpPr>
        <p:sp>
          <p:nvSpPr>
            <p:cNvPr id="180" name="Google Shape;9566;p16">
              <a:extLst>
                <a:ext uri="{FF2B5EF4-FFF2-40B4-BE49-F238E27FC236}">
                  <a16:creationId xmlns:a16="http://schemas.microsoft.com/office/drawing/2014/main" id="{669AE24B-F1DB-487E-8EBF-F5BEB27EBE62}"/>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9567;p16">
              <a:extLst>
                <a:ext uri="{FF2B5EF4-FFF2-40B4-BE49-F238E27FC236}">
                  <a16:creationId xmlns:a16="http://schemas.microsoft.com/office/drawing/2014/main" id="{86EE6004-3A49-4EE6-967E-3FF4DAE6D018}"/>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9568;p16">
              <a:extLst>
                <a:ext uri="{FF2B5EF4-FFF2-40B4-BE49-F238E27FC236}">
                  <a16:creationId xmlns:a16="http://schemas.microsoft.com/office/drawing/2014/main" id="{77ED204B-BAFE-459D-8730-C2E0DAD080D5}"/>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9569;p16">
              <a:extLst>
                <a:ext uri="{FF2B5EF4-FFF2-40B4-BE49-F238E27FC236}">
                  <a16:creationId xmlns:a16="http://schemas.microsoft.com/office/drawing/2014/main" id="{627E0878-0868-4A59-B701-8BBB683A6772}"/>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9570;p16">
              <a:extLst>
                <a:ext uri="{FF2B5EF4-FFF2-40B4-BE49-F238E27FC236}">
                  <a16:creationId xmlns:a16="http://schemas.microsoft.com/office/drawing/2014/main" id="{F14DB56A-465D-4E42-9221-D730212685E2}"/>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9481;p16">
            <a:extLst>
              <a:ext uri="{FF2B5EF4-FFF2-40B4-BE49-F238E27FC236}">
                <a16:creationId xmlns:a16="http://schemas.microsoft.com/office/drawing/2014/main" id="{7CA6D6F4-9B09-4210-BAFA-3E72335302FD}"/>
              </a:ext>
            </a:extLst>
          </p:cNvPr>
          <p:cNvGrpSpPr/>
          <p:nvPr/>
        </p:nvGrpSpPr>
        <p:grpSpPr>
          <a:xfrm>
            <a:off x="5761688" y="4755251"/>
            <a:ext cx="446826" cy="327059"/>
            <a:chOff x="5733194" y="2431718"/>
            <a:chExt cx="446826" cy="327059"/>
          </a:xfrm>
          <a:solidFill>
            <a:schemeClr val="tx2"/>
          </a:solidFill>
        </p:grpSpPr>
        <p:sp>
          <p:nvSpPr>
            <p:cNvPr id="186" name="Google Shape;9482;p16">
              <a:extLst>
                <a:ext uri="{FF2B5EF4-FFF2-40B4-BE49-F238E27FC236}">
                  <a16:creationId xmlns:a16="http://schemas.microsoft.com/office/drawing/2014/main" id="{2560E33C-457F-4BC9-B39B-9866F1CA739B}"/>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9483;p16">
              <a:extLst>
                <a:ext uri="{FF2B5EF4-FFF2-40B4-BE49-F238E27FC236}">
                  <a16:creationId xmlns:a16="http://schemas.microsoft.com/office/drawing/2014/main" id="{018440C5-2818-4580-B085-20963F482597}"/>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9484;p16">
              <a:extLst>
                <a:ext uri="{FF2B5EF4-FFF2-40B4-BE49-F238E27FC236}">
                  <a16:creationId xmlns:a16="http://schemas.microsoft.com/office/drawing/2014/main" id="{45ECCA6E-4D10-4AD9-87AD-8BE7FD06AFB4}"/>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9364;p16">
            <a:extLst>
              <a:ext uri="{FF2B5EF4-FFF2-40B4-BE49-F238E27FC236}">
                <a16:creationId xmlns:a16="http://schemas.microsoft.com/office/drawing/2014/main" id="{05B492A6-694B-4F0F-9B4A-A11455436059}"/>
              </a:ext>
            </a:extLst>
          </p:cNvPr>
          <p:cNvGrpSpPr/>
          <p:nvPr/>
        </p:nvGrpSpPr>
        <p:grpSpPr>
          <a:xfrm>
            <a:off x="7133055" y="5642139"/>
            <a:ext cx="355099" cy="355481"/>
            <a:chOff x="3539102" y="2427549"/>
            <a:chExt cx="355099" cy="355481"/>
          </a:xfrm>
          <a:solidFill>
            <a:schemeClr val="tx2"/>
          </a:solidFill>
        </p:grpSpPr>
        <p:sp>
          <p:nvSpPr>
            <p:cNvPr id="190" name="Google Shape;9365;p16">
              <a:extLst>
                <a:ext uri="{FF2B5EF4-FFF2-40B4-BE49-F238E27FC236}">
                  <a16:creationId xmlns:a16="http://schemas.microsoft.com/office/drawing/2014/main" id="{FB9B996D-D4B8-4290-B21B-AF81A090A014}"/>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9366;p16">
              <a:extLst>
                <a:ext uri="{FF2B5EF4-FFF2-40B4-BE49-F238E27FC236}">
                  <a16:creationId xmlns:a16="http://schemas.microsoft.com/office/drawing/2014/main" id="{6EF9A7F3-AAC6-48FA-912F-97D3015BFF14}"/>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9763;p16">
            <a:extLst>
              <a:ext uri="{FF2B5EF4-FFF2-40B4-BE49-F238E27FC236}">
                <a16:creationId xmlns:a16="http://schemas.microsoft.com/office/drawing/2014/main" id="{5033340E-F8F5-4090-BE8D-EAB4EA044DD2}"/>
              </a:ext>
            </a:extLst>
          </p:cNvPr>
          <p:cNvGrpSpPr/>
          <p:nvPr/>
        </p:nvGrpSpPr>
        <p:grpSpPr>
          <a:xfrm>
            <a:off x="1587258" y="4742169"/>
            <a:ext cx="264550" cy="353222"/>
            <a:chOff x="903530" y="3806125"/>
            <a:chExt cx="264550" cy="353222"/>
          </a:xfrm>
          <a:solidFill>
            <a:schemeClr val="tx2"/>
          </a:solidFill>
        </p:grpSpPr>
        <p:sp>
          <p:nvSpPr>
            <p:cNvPr id="193" name="Google Shape;9764;p16">
              <a:extLst>
                <a:ext uri="{FF2B5EF4-FFF2-40B4-BE49-F238E27FC236}">
                  <a16:creationId xmlns:a16="http://schemas.microsoft.com/office/drawing/2014/main" id="{E56FC6A3-0D4C-4F73-802A-C1FBAE93F67C}"/>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9765;p16">
              <a:extLst>
                <a:ext uri="{FF2B5EF4-FFF2-40B4-BE49-F238E27FC236}">
                  <a16:creationId xmlns:a16="http://schemas.microsoft.com/office/drawing/2014/main" id="{CAB68505-7CD7-40A1-94AC-24624C79819B}"/>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9766;p16">
              <a:extLst>
                <a:ext uri="{FF2B5EF4-FFF2-40B4-BE49-F238E27FC236}">
                  <a16:creationId xmlns:a16="http://schemas.microsoft.com/office/drawing/2014/main" id="{CC953E30-3F3C-4EC2-8EE8-DE42F74FB5DE}"/>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9767;p16">
              <a:extLst>
                <a:ext uri="{FF2B5EF4-FFF2-40B4-BE49-F238E27FC236}">
                  <a16:creationId xmlns:a16="http://schemas.microsoft.com/office/drawing/2014/main" id="{1E947625-0EE5-4C5E-AC82-F8CFF44B3964}"/>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rupo 147">
            <a:extLst>
              <a:ext uri="{FF2B5EF4-FFF2-40B4-BE49-F238E27FC236}">
                <a16:creationId xmlns:a16="http://schemas.microsoft.com/office/drawing/2014/main" id="{6CCEFBA3-790C-4477-A636-A120DFB9D633}"/>
              </a:ext>
            </a:extLst>
          </p:cNvPr>
          <p:cNvGrpSpPr/>
          <p:nvPr/>
        </p:nvGrpSpPr>
        <p:grpSpPr>
          <a:xfrm>
            <a:off x="4419076" y="4734226"/>
            <a:ext cx="460086" cy="460086"/>
            <a:chOff x="4286781" y="5239956"/>
            <a:chExt cx="528674" cy="528674"/>
          </a:xfrm>
        </p:grpSpPr>
        <p:sp>
          <p:nvSpPr>
            <p:cNvPr id="149" name="Elipse 148">
              <a:extLst>
                <a:ext uri="{FF2B5EF4-FFF2-40B4-BE49-F238E27FC236}">
                  <a16:creationId xmlns:a16="http://schemas.microsoft.com/office/drawing/2014/main" id="{9D675240-4AA6-4E60-B695-593C04D7CD37}"/>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50" name="Google Shape;9565;p16">
              <a:extLst>
                <a:ext uri="{FF2B5EF4-FFF2-40B4-BE49-F238E27FC236}">
                  <a16:creationId xmlns:a16="http://schemas.microsoft.com/office/drawing/2014/main" id="{9C11EB70-5A52-45E2-849A-587A6D61D0CF}"/>
                </a:ext>
              </a:extLst>
            </p:cNvPr>
            <p:cNvGrpSpPr/>
            <p:nvPr/>
          </p:nvGrpSpPr>
          <p:grpSpPr>
            <a:xfrm>
              <a:off x="4374141" y="5344853"/>
              <a:ext cx="353954" cy="318880"/>
              <a:chOff x="3988156" y="3380210"/>
              <a:chExt cx="353954" cy="318880"/>
            </a:xfrm>
            <a:solidFill>
              <a:schemeClr val="tx2"/>
            </a:solidFill>
          </p:grpSpPr>
          <p:sp>
            <p:nvSpPr>
              <p:cNvPr id="151" name="Google Shape;9566;p16">
                <a:extLst>
                  <a:ext uri="{FF2B5EF4-FFF2-40B4-BE49-F238E27FC236}">
                    <a16:creationId xmlns:a16="http://schemas.microsoft.com/office/drawing/2014/main" id="{5D992959-964B-408E-A6B2-F350080DB8EE}"/>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9567;p16">
                <a:extLst>
                  <a:ext uri="{FF2B5EF4-FFF2-40B4-BE49-F238E27FC236}">
                    <a16:creationId xmlns:a16="http://schemas.microsoft.com/office/drawing/2014/main" id="{0EA08991-5A42-4B2A-B24A-D24DA270F42B}"/>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9568;p16">
                <a:extLst>
                  <a:ext uri="{FF2B5EF4-FFF2-40B4-BE49-F238E27FC236}">
                    <a16:creationId xmlns:a16="http://schemas.microsoft.com/office/drawing/2014/main" id="{2D9B5AF0-DD30-4097-BD6C-947022CFE5DB}"/>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9569;p16">
                <a:extLst>
                  <a:ext uri="{FF2B5EF4-FFF2-40B4-BE49-F238E27FC236}">
                    <a16:creationId xmlns:a16="http://schemas.microsoft.com/office/drawing/2014/main" id="{94B3304E-DAC0-4DE7-9E86-DA8FC4CDC330}"/>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9570;p16">
                <a:extLst>
                  <a:ext uri="{FF2B5EF4-FFF2-40B4-BE49-F238E27FC236}">
                    <a16:creationId xmlns:a16="http://schemas.microsoft.com/office/drawing/2014/main" id="{9137D112-CE3A-48E7-A8DA-ABFFA8CF6463}"/>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 name="Content Placeholder 12">
            <a:extLst>
              <a:ext uri="{FF2B5EF4-FFF2-40B4-BE49-F238E27FC236}">
                <a16:creationId xmlns:a16="http://schemas.microsoft.com/office/drawing/2014/main" id="{0F781F26-8A70-42A1-B682-379E9F2EEAA7}"/>
              </a:ext>
            </a:extLst>
          </p:cNvPr>
          <p:cNvSpPr txBox="1">
            <a:spLocks/>
          </p:cNvSpPr>
          <p:nvPr/>
        </p:nvSpPr>
        <p:spPr>
          <a:xfrm>
            <a:off x="393308" y="1358889"/>
            <a:ext cx="3761924" cy="1083748"/>
          </a:xfrm>
          <a:prstGeom prst="rect">
            <a:avLst/>
          </a:prstGeom>
        </p:spPr>
        <p:txBody>
          <a:bodyPr vert="horz" lIns="91440" tIns="45720" rIns="91440" bIns="45720" rtlCol="0">
            <a:noAutofit/>
          </a:bodyPr>
          <a:lstStyle>
            <a:lvl1pPr marL="0" indent="0" algn="ctr" defTabSz="685800" rtl="0" eaLnBrk="1" latinLnBrk="0" hangingPunct="1">
              <a:lnSpc>
                <a:spcPct val="90000"/>
              </a:lnSpc>
              <a:spcBef>
                <a:spcPts val="750"/>
              </a:spcBef>
              <a:buFont typeface="Arial" panose="020B0604020202020204" pitchFamily="34" charset="0"/>
              <a:buNone/>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1pPr>
            <a:lvl2pPr marL="514350" indent="-171450" algn="ctr"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2pPr>
            <a:lvl3pPr marL="857250" indent="-171450" algn="ctr"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3pPr>
            <a:lvl4pPr marL="1200150" indent="-171450" algn="ctr"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4pPr>
            <a:lvl5pPr marL="1543050" indent="-171450" algn="ctr"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Inter" panose="02000503000000020004" pitchFamily="2" charset="0"/>
                <a:ea typeface="Inter" panose="02000503000000020004" pitchFamily="2" charset="0"/>
                <a:cs typeface="Biome"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200" dirty="0">
                <a:solidFill>
                  <a:schemeClr val="tx1"/>
                </a:solidFill>
              </a:rPr>
              <a:t>Web App Development</a:t>
            </a:r>
          </a:p>
          <a:p>
            <a:pPr marL="285750" indent="-285750" algn="l">
              <a:buFont typeface="Arial" panose="020B0604020202020204" pitchFamily="34" charset="0"/>
              <a:buChar char="•"/>
            </a:pPr>
            <a:r>
              <a:rPr lang="en-US" sz="1200" dirty="0">
                <a:solidFill>
                  <a:schemeClr val="tx1"/>
                </a:solidFill>
              </a:rPr>
              <a:t>Multi-language and Multi-currency Support</a:t>
            </a:r>
          </a:p>
          <a:p>
            <a:pPr marL="285750" indent="-285750" algn="l">
              <a:buFont typeface="Arial" panose="020B0604020202020204" pitchFamily="34" charset="0"/>
              <a:buChar char="•"/>
            </a:pPr>
            <a:r>
              <a:rPr lang="en-US" sz="1200" dirty="0">
                <a:solidFill>
                  <a:schemeClr val="tx1"/>
                </a:solidFill>
              </a:rPr>
              <a:t>AI Customer Support</a:t>
            </a:r>
          </a:p>
          <a:p>
            <a:pPr marL="285750" indent="-285750" algn="l">
              <a:buFont typeface="Arial" panose="020B0604020202020204" pitchFamily="34" charset="0"/>
              <a:buChar char="•"/>
            </a:pPr>
            <a:r>
              <a:rPr lang="en-US" sz="1200" dirty="0">
                <a:solidFill>
                  <a:schemeClr val="tx1"/>
                </a:solidFill>
              </a:rPr>
              <a:t>Social Media Integration</a:t>
            </a:r>
          </a:p>
          <a:p>
            <a:pPr marL="285750" indent="-285750" algn="l">
              <a:buFont typeface="Arial" panose="020B0604020202020204" pitchFamily="34" charset="0"/>
              <a:buChar char="•"/>
            </a:pPr>
            <a:endParaRPr lang="en-US" sz="1100" dirty="0"/>
          </a:p>
        </p:txBody>
      </p:sp>
      <p:sp>
        <p:nvSpPr>
          <p:cNvPr id="22" name="TextBox 21">
            <a:extLst>
              <a:ext uri="{FF2B5EF4-FFF2-40B4-BE49-F238E27FC236}">
                <a16:creationId xmlns:a16="http://schemas.microsoft.com/office/drawing/2014/main" id="{CAEF8AFF-856B-449D-A395-71C73013283B}"/>
              </a:ext>
            </a:extLst>
          </p:cNvPr>
          <p:cNvSpPr txBox="1"/>
          <p:nvPr/>
        </p:nvSpPr>
        <p:spPr>
          <a:xfrm>
            <a:off x="2593230" y="972100"/>
            <a:ext cx="1229988" cy="369332"/>
          </a:xfrm>
          <a:prstGeom prst="rect">
            <a:avLst/>
          </a:prstGeom>
          <a:noFill/>
        </p:spPr>
        <p:txBody>
          <a:bodyPr wrap="square" rtlCol="0">
            <a:spAutoFit/>
          </a:bodyPr>
          <a:lstStyle/>
          <a:p>
            <a:r>
              <a:rPr lang="en-US" sz="1800" b="1" dirty="0">
                <a:solidFill>
                  <a:schemeClr val="bg2"/>
                </a:solidFill>
              </a:rPr>
              <a:t>Future</a:t>
            </a:r>
            <a:endParaRPr lang="en-US" b="1" dirty="0">
              <a:solidFill>
                <a:schemeClr val="bg2"/>
              </a:solidFill>
            </a:endParaRPr>
          </a:p>
        </p:txBody>
      </p:sp>
      <p:sp>
        <p:nvSpPr>
          <p:cNvPr id="95" name="TextBox 94">
            <a:extLst>
              <a:ext uri="{FF2B5EF4-FFF2-40B4-BE49-F238E27FC236}">
                <a16:creationId xmlns:a16="http://schemas.microsoft.com/office/drawing/2014/main" id="{D1813A5F-F670-4513-A49E-296BAD3737EA}"/>
              </a:ext>
            </a:extLst>
          </p:cNvPr>
          <p:cNvSpPr txBox="1"/>
          <p:nvPr/>
        </p:nvSpPr>
        <p:spPr>
          <a:xfrm>
            <a:off x="5550489" y="2893444"/>
            <a:ext cx="1229988" cy="369332"/>
          </a:xfrm>
          <a:prstGeom prst="rect">
            <a:avLst/>
          </a:prstGeom>
          <a:noFill/>
        </p:spPr>
        <p:txBody>
          <a:bodyPr wrap="square" rtlCol="0">
            <a:spAutoFit/>
          </a:bodyPr>
          <a:lstStyle/>
          <a:p>
            <a:r>
              <a:rPr lang="en-US" sz="1800" b="1" dirty="0">
                <a:solidFill>
                  <a:schemeClr val="bg1"/>
                </a:solidFill>
              </a:rPr>
              <a:t>limitations</a:t>
            </a:r>
            <a:endParaRPr lang="en-US" b="1" dirty="0">
              <a:solidFill>
                <a:schemeClr val="bg1"/>
              </a:solidFill>
            </a:endParaRPr>
          </a:p>
        </p:txBody>
      </p:sp>
    </p:spTree>
    <p:extLst>
      <p:ext uri="{BB962C8B-B14F-4D97-AF65-F5344CB8AC3E}">
        <p14:creationId xmlns:p14="http://schemas.microsoft.com/office/powerpoint/2010/main" val="35906617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xEl>
                                              <p:pRg st="0" end="0"/>
                                            </p:txEl>
                                          </p:spTgt>
                                        </p:tgtEl>
                                        <p:attrNameLst>
                                          <p:attrName>style.visibility</p:attrName>
                                        </p:attrNameLst>
                                      </p:cBhvr>
                                      <p:to>
                                        <p:strVal val="visible"/>
                                      </p:to>
                                    </p:set>
                                    <p:animEffect transition="in" filter="fade">
                                      <p:cBhvr>
                                        <p:cTn id="14" dur="500"/>
                                        <p:tgtEl>
                                          <p:spTgt spid="10">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0">
                                            <p:txEl>
                                              <p:pRg st="1" end="1"/>
                                            </p:txEl>
                                          </p:spTgt>
                                        </p:tgtEl>
                                        <p:attrNameLst>
                                          <p:attrName>style.visibility</p:attrName>
                                        </p:attrNameLst>
                                      </p:cBhvr>
                                      <p:to>
                                        <p:strVal val="visible"/>
                                      </p:to>
                                    </p:set>
                                    <p:animEffect transition="in" filter="fade">
                                      <p:cBhvr>
                                        <p:cTn id="19" dur="500"/>
                                        <p:tgtEl>
                                          <p:spTgt spid="10">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xEl>
                                              <p:pRg st="2" end="2"/>
                                            </p:txEl>
                                          </p:spTgt>
                                        </p:tgtEl>
                                        <p:attrNameLst>
                                          <p:attrName>style.visibility</p:attrName>
                                        </p:attrNameLst>
                                      </p:cBhvr>
                                      <p:to>
                                        <p:strVal val="visible"/>
                                      </p:to>
                                    </p:set>
                                    <p:animEffect transition="in" filter="fade">
                                      <p:cBhvr>
                                        <p:cTn id="24" dur="500"/>
                                        <p:tgtEl>
                                          <p:spTgt spid="10">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xEl>
                                              <p:pRg st="3" end="3"/>
                                            </p:txEl>
                                          </p:spTgt>
                                        </p:tgtEl>
                                        <p:attrNameLst>
                                          <p:attrName>style.visibility</p:attrName>
                                        </p:attrNameLst>
                                      </p:cBhvr>
                                      <p:to>
                                        <p:strVal val="visible"/>
                                      </p:to>
                                    </p:set>
                                    <p:animEffect transition="in" filter="fade">
                                      <p:cBhvr>
                                        <p:cTn id="29" dur="50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41" grpId="0" animBg="1"/>
      <p:bldP spid="10"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ctángulo 7">
            <a:extLst>
              <a:ext uri="{FF2B5EF4-FFF2-40B4-BE49-F238E27FC236}">
                <a16:creationId xmlns:a16="http://schemas.microsoft.com/office/drawing/2014/main" id="{B5A46DEE-6196-4C15-993D-DC0EC71B673A}"/>
              </a:ext>
            </a:extLst>
          </p:cNvPr>
          <p:cNvSpPr/>
          <p:nvPr/>
        </p:nvSpPr>
        <p:spPr>
          <a:xfrm>
            <a:off x="1140550" y="1045382"/>
            <a:ext cx="7175090" cy="2274771"/>
          </a:xfrm>
          <a:prstGeom prst="rect">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dirty="0"/>
          </a:p>
        </p:txBody>
      </p:sp>
      <p:sp>
        <p:nvSpPr>
          <p:cNvPr id="5" name="Title 4">
            <a:extLst>
              <a:ext uri="{FF2B5EF4-FFF2-40B4-BE49-F238E27FC236}">
                <a16:creationId xmlns:a16="http://schemas.microsoft.com/office/drawing/2014/main" id="{B28BC31A-972A-4408-9536-05F4644EADA8}"/>
              </a:ext>
            </a:extLst>
          </p:cNvPr>
          <p:cNvSpPr>
            <a:spLocks noGrp="1"/>
          </p:cNvSpPr>
          <p:nvPr>
            <p:ph type="title"/>
          </p:nvPr>
        </p:nvSpPr>
        <p:spPr>
          <a:xfrm>
            <a:off x="1452060" y="102765"/>
            <a:ext cx="6224322" cy="715566"/>
          </a:xfrm>
        </p:spPr>
        <p:txBody>
          <a:bodyPr>
            <a:normAutofit/>
          </a:bodyPr>
          <a:lstStyle/>
          <a:p>
            <a:r>
              <a:rPr lang="en-US" sz="2400" dirty="0"/>
              <a:t>Impacts on Societal</a:t>
            </a:r>
          </a:p>
        </p:txBody>
      </p:sp>
      <p:grpSp>
        <p:nvGrpSpPr>
          <p:cNvPr id="73" name="Grupo 72">
            <a:extLst>
              <a:ext uri="{FF2B5EF4-FFF2-40B4-BE49-F238E27FC236}">
                <a16:creationId xmlns:a16="http://schemas.microsoft.com/office/drawing/2014/main" id="{369374A2-3064-4EB0-A942-000234B7C209}"/>
              </a:ext>
            </a:extLst>
          </p:cNvPr>
          <p:cNvGrpSpPr/>
          <p:nvPr/>
        </p:nvGrpSpPr>
        <p:grpSpPr>
          <a:xfrm>
            <a:off x="2872041" y="5259870"/>
            <a:ext cx="528674" cy="528674"/>
            <a:chOff x="2872041" y="5239956"/>
            <a:chExt cx="528674" cy="528674"/>
          </a:xfrm>
        </p:grpSpPr>
        <p:sp>
          <p:nvSpPr>
            <p:cNvPr id="74" name="Elipse 73">
              <a:extLst>
                <a:ext uri="{FF2B5EF4-FFF2-40B4-BE49-F238E27FC236}">
                  <a16:creationId xmlns:a16="http://schemas.microsoft.com/office/drawing/2014/main" id="{CCC72A33-9B7D-46D5-910C-1D96F98E8624}"/>
                </a:ext>
              </a:extLst>
            </p:cNvPr>
            <p:cNvSpPr/>
            <p:nvPr/>
          </p:nvSpPr>
          <p:spPr>
            <a:xfrm>
              <a:off x="287204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75" name="Google Shape;8552;p14">
              <a:extLst>
                <a:ext uri="{FF2B5EF4-FFF2-40B4-BE49-F238E27FC236}">
                  <a16:creationId xmlns:a16="http://schemas.microsoft.com/office/drawing/2014/main" id="{28529338-4A5F-423F-A1EA-B22CE7631FB2}"/>
                </a:ext>
              </a:extLst>
            </p:cNvPr>
            <p:cNvGrpSpPr/>
            <p:nvPr/>
          </p:nvGrpSpPr>
          <p:grpSpPr>
            <a:xfrm>
              <a:off x="2958661" y="5326386"/>
              <a:ext cx="355434" cy="355815"/>
              <a:chOff x="4673540" y="3680297"/>
              <a:chExt cx="355434" cy="355815"/>
            </a:xfrm>
            <a:solidFill>
              <a:schemeClr val="tx2"/>
            </a:solidFill>
          </p:grpSpPr>
          <p:sp>
            <p:nvSpPr>
              <p:cNvPr id="76" name="Google Shape;8553;p14">
                <a:extLst>
                  <a:ext uri="{FF2B5EF4-FFF2-40B4-BE49-F238E27FC236}">
                    <a16:creationId xmlns:a16="http://schemas.microsoft.com/office/drawing/2014/main" id="{08264652-617F-42D6-87CF-563054A4D7C6}"/>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554;p14">
                <a:extLst>
                  <a:ext uri="{FF2B5EF4-FFF2-40B4-BE49-F238E27FC236}">
                    <a16:creationId xmlns:a16="http://schemas.microsoft.com/office/drawing/2014/main" id="{04102048-E77D-45FD-A6CE-7A2215D792E2}"/>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555;p14">
                <a:extLst>
                  <a:ext uri="{FF2B5EF4-FFF2-40B4-BE49-F238E27FC236}">
                    <a16:creationId xmlns:a16="http://schemas.microsoft.com/office/drawing/2014/main" id="{8CEAD245-5121-4DA2-9057-469D582F31A2}"/>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 name="Grupo 78">
            <a:extLst>
              <a:ext uri="{FF2B5EF4-FFF2-40B4-BE49-F238E27FC236}">
                <a16:creationId xmlns:a16="http://schemas.microsoft.com/office/drawing/2014/main" id="{FACA11A1-ABC0-4AF1-A25A-4C5D32954897}"/>
              </a:ext>
            </a:extLst>
          </p:cNvPr>
          <p:cNvGrpSpPr/>
          <p:nvPr/>
        </p:nvGrpSpPr>
        <p:grpSpPr>
          <a:xfrm>
            <a:off x="4286781" y="5265362"/>
            <a:ext cx="528674" cy="528674"/>
            <a:chOff x="4286781" y="5239956"/>
            <a:chExt cx="528674" cy="528674"/>
          </a:xfrm>
        </p:grpSpPr>
        <p:sp>
          <p:nvSpPr>
            <p:cNvPr id="80" name="Elipse 79">
              <a:extLst>
                <a:ext uri="{FF2B5EF4-FFF2-40B4-BE49-F238E27FC236}">
                  <a16:creationId xmlns:a16="http://schemas.microsoft.com/office/drawing/2014/main" id="{7DB7D22D-5366-40CC-B8CD-A671DE5BA7D8}"/>
                </a:ext>
              </a:extLst>
            </p:cNvPr>
            <p:cNvSpPr/>
            <p:nvPr/>
          </p:nvSpPr>
          <p:spPr>
            <a:xfrm>
              <a:off x="4286781" y="5239956"/>
              <a:ext cx="528674" cy="5286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1" name="Google Shape;9565;p16">
              <a:extLst>
                <a:ext uri="{FF2B5EF4-FFF2-40B4-BE49-F238E27FC236}">
                  <a16:creationId xmlns:a16="http://schemas.microsoft.com/office/drawing/2014/main" id="{C7133A9C-4659-40EA-A077-EE436EA5D93E}"/>
                </a:ext>
              </a:extLst>
            </p:cNvPr>
            <p:cNvGrpSpPr/>
            <p:nvPr/>
          </p:nvGrpSpPr>
          <p:grpSpPr>
            <a:xfrm>
              <a:off x="4374141" y="5344853"/>
              <a:ext cx="353954" cy="318880"/>
              <a:chOff x="3988156" y="3380210"/>
              <a:chExt cx="353954" cy="318880"/>
            </a:xfrm>
            <a:solidFill>
              <a:schemeClr val="tx2"/>
            </a:solidFill>
          </p:grpSpPr>
          <p:sp>
            <p:nvSpPr>
              <p:cNvPr id="82" name="Google Shape;9566;p16">
                <a:extLst>
                  <a:ext uri="{FF2B5EF4-FFF2-40B4-BE49-F238E27FC236}">
                    <a16:creationId xmlns:a16="http://schemas.microsoft.com/office/drawing/2014/main" id="{740C571B-7DC9-49E5-9A1F-2A2C118B6964}"/>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9567;p16">
                <a:extLst>
                  <a:ext uri="{FF2B5EF4-FFF2-40B4-BE49-F238E27FC236}">
                    <a16:creationId xmlns:a16="http://schemas.microsoft.com/office/drawing/2014/main" id="{C59E2335-F800-4717-9FCE-7A111001ADE7}"/>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9568;p16">
                <a:extLst>
                  <a:ext uri="{FF2B5EF4-FFF2-40B4-BE49-F238E27FC236}">
                    <a16:creationId xmlns:a16="http://schemas.microsoft.com/office/drawing/2014/main" id="{DE3F8D11-885F-4CA0-8A92-6E8246D98EF7}"/>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9569;p16">
                <a:extLst>
                  <a:ext uri="{FF2B5EF4-FFF2-40B4-BE49-F238E27FC236}">
                    <a16:creationId xmlns:a16="http://schemas.microsoft.com/office/drawing/2014/main" id="{9FBEB100-9756-4912-BC0D-6C32138B4EBF}"/>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9570;p16">
                <a:extLst>
                  <a:ext uri="{FF2B5EF4-FFF2-40B4-BE49-F238E27FC236}">
                    <a16:creationId xmlns:a16="http://schemas.microsoft.com/office/drawing/2014/main" id="{7B225A82-0AFB-4CEE-B823-FCF91BBB612B}"/>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rupo 86">
            <a:extLst>
              <a:ext uri="{FF2B5EF4-FFF2-40B4-BE49-F238E27FC236}">
                <a16:creationId xmlns:a16="http://schemas.microsoft.com/office/drawing/2014/main" id="{FFFC264B-FA71-493A-A652-E12A39F1781B}"/>
              </a:ext>
            </a:extLst>
          </p:cNvPr>
          <p:cNvGrpSpPr/>
          <p:nvPr/>
        </p:nvGrpSpPr>
        <p:grpSpPr>
          <a:xfrm>
            <a:off x="5720764" y="5222951"/>
            <a:ext cx="528675" cy="528675"/>
            <a:chOff x="5720764" y="5239955"/>
            <a:chExt cx="528675" cy="528675"/>
          </a:xfrm>
        </p:grpSpPr>
        <p:sp>
          <p:nvSpPr>
            <p:cNvPr id="88" name="Elipse 87">
              <a:extLst>
                <a:ext uri="{FF2B5EF4-FFF2-40B4-BE49-F238E27FC236}">
                  <a16:creationId xmlns:a16="http://schemas.microsoft.com/office/drawing/2014/main" id="{9EEA41F8-1174-4028-AB05-E42DF3AAAF5E}"/>
                </a:ext>
              </a:extLst>
            </p:cNvPr>
            <p:cNvSpPr/>
            <p:nvPr/>
          </p:nvSpPr>
          <p:spPr>
            <a:xfrm>
              <a:off x="5720764" y="5239955"/>
              <a:ext cx="528675" cy="528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9" name="Google Shape;9481;p16">
              <a:extLst>
                <a:ext uri="{FF2B5EF4-FFF2-40B4-BE49-F238E27FC236}">
                  <a16:creationId xmlns:a16="http://schemas.microsoft.com/office/drawing/2014/main" id="{DC12E74D-0E0D-40BC-8641-51D25884140C}"/>
                </a:ext>
              </a:extLst>
            </p:cNvPr>
            <p:cNvGrpSpPr/>
            <p:nvPr/>
          </p:nvGrpSpPr>
          <p:grpSpPr>
            <a:xfrm>
              <a:off x="5761688" y="5340763"/>
              <a:ext cx="446826" cy="327059"/>
              <a:chOff x="5733194" y="2431718"/>
              <a:chExt cx="446826" cy="327059"/>
            </a:xfrm>
            <a:solidFill>
              <a:schemeClr val="tx2"/>
            </a:solidFill>
          </p:grpSpPr>
          <p:sp>
            <p:nvSpPr>
              <p:cNvPr id="90" name="Google Shape;9482;p16">
                <a:extLst>
                  <a:ext uri="{FF2B5EF4-FFF2-40B4-BE49-F238E27FC236}">
                    <a16:creationId xmlns:a16="http://schemas.microsoft.com/office/drawing/2014/main" id="{CA268231-3C91-4D67-800D-35365C81FAD7}"/>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483;p16">
                <a:extLst>
                  <a:ext uri="{FF2B5EF4-FFF2-40B4-BE49-F238E27FC236}">
                    <a16:creationId xmlns:a16="http://schemas.microsoft.com/office/drawing/2014/main" id="{0AB6F54A-2F16-4829-BEEA-59BF658F6EAA}"/>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484;p16">
                <a:extLst>
                  <a:ext uri="{FF2B5EF4-FFF2-40B4-BE49-F238E27FC236}">
                    <a16:creationId xmlns:a16="http://schemas.microsoft.com/office/drawing/2014/main" id="{AD7F0DC7-4C1E-4EE2-A4A7-A283F7DC0FB3}"/>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 name="Grupo 92">
            <a:extLst>
              <a:ext uri="{FF2B5EF4-FFF2-40B4-BE49-F238E27FC236}">
                <a16:creationId xmlns:a16="http://schemas.microsoft.com/office/drawing/2014/main" id="{86A8E73B-4C0C-4C9E-B5C4-AB58C792E0EA}"/>
              </a:ext>
            </a:extLst>
          </p:cNvPr>
          <p:cNvGrpSpPr/>
          <p:nvPr/>
        </p:nvGrpSpPr>
        <p:grpSpPr>
          <a:xfrm>
            <a:off x="7159237" y="4412537"/>
            <a:ext cx="546290" cy="546290"/>
            <a:chOff x="7159237" y="5228879"/>
            <a:chExt cx="546290" cy="546290"/>
          </a:xfrm>
        </p:grpSpPr>
        <p:sp>
          <p:nvSpPr>
            <p:cNvPr id="94" name="Elipse 93">
              <a:extLst>
                <a:ext uri="{FF2B5EF4-FFF2-40B4-BE49-F238E27FC236}">
                  <a16:creationId xmlns:a16="http://schemas.microsoft.com/office/drawing/2014/main" id="{E944BC89-D1F8-47A0-8FE8-7C223E5F6148}"/>
                </a:ext>
              </a:extLst>
            </p:cNvPr>
            <p:cNvSpPr/>
            <p:nvPr/>
          </p:nvSpPr>
          <p:spPr>
            <a:xfrm>
              <a:off x="7159237" y="5228879"/>
              <a:ext cx="546290" cy="5462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95" name="Google Shape;9364;p16">
              <a:extLst>
                <a:ext uri="{FF2B5EF4-FFF2-40B4-BE49-F238E27FC236}">
                  <a16:creationId xmlns:a16="http://schemas.microsoft.com/office/drawing/2014/main" id="{E34D9573-08F4-461E-B399-75488B790911}"/>
                </a:ext>
              </a:extLst>
            </p:cNvPr>
            <p:cNvGrpSpPr/>
            <p:nvPr/>
          </p:nvGrpSpPr>
          <p:grpSpPr>
            <a:xfrm>
              <a:off x="7254833" y="5324284"/>
              <a:ext cx="355099" cy="355481"/>
              <a:chOff x="3539102" y="2427549"/>
              <a:chExt cx="355099" cy="355481"/>
            </a:xfrm>
            <a:solidFill>
              <a:schemeClr val="tx2"/>
            </a:solidFill>
          </p:grpSpPr>
          <p:sp>
            <p:nvSpPr>
              <p:cNvPr id="96" name="Google Shape;9365;p16">
                <a:extLst>
                  <a:ext uri="{FF2B5EF4-FFF2-40B4-BE49-F238E27FC236}">
                    <a16:creationId xmlns:a16="http://schemas.microsoft.com/office/drawing/2014/main" id="{E5AFF82A-F0C7-4ABA-8E3C-7004E1268CA0}"/>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366;p16">
                <a:extLst>
                  <a:ext uri="{FF2B5EF4-FFF2-40B4-BE49-F238E27FC236}">
                    <a16:creationId xmlns:a16="http://schemas.microsoft.com/office/drawing/2014/main" id="{C1703407-3083-4A9D-91F4-793FCCB6E4E4}"/>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 name="Grupo 97">
            <a:extLst>
              <a:ext uri="{FF2B5EF4-FFF2-40B4-BE49-F238E27FC236}">
                <a16:creationId xmlns:a16="http://schemas.microsoft.com/office/drawing/2014/main" id="{E8B60546-AAF3-4953-8420-41FDE09DF58B}"/>
              </a:ext>
            </a:extLst>
          </p:cNvPr>
          <p:cNvGrpSpPr/>
          <p:nvPr/>
        </p:nvGrpSpPr>
        <p:grpSpPr>
          <a:xfrm>
            <a:off x="1452060" y="5280286"/>
            <a:ext cx="534946" cy="534946"/>
            <a:chOff x="1452060" y="4405696"/>
            <a:chExt cx="534946" cy="534946"/>
          </a:xfrm>
        </p:grpSpPr>
        <p:sp>
          <p:nvSpPr>
            <p:cNvPr id="99" name="Elipse 98">
              <a:extLst>
                <a:ext uri="{FF2B5EF4-FFF2-40B4-BE49-F238E27FC236}">
                  <a16:creationId xmlns:a16="http://schemas.microsoft.com/office/drawing/2014/main" id="{C28896F0-1369-45C3-990C-B40A743963E2}"/>
                </a:ext>
              </a:extLst>
            </p:cNvPr>
            <p:cNvSpPr/>
            <p:nvPr/>
          </p:nvSpPr>
          <p:spPr>
            <a:xfrm>
              <a:off x="1452060" y="4405696"/>
              <a:ext cx="534946" cy="5349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00" name="Google Shape;9763;p16">
              <a:extLst>
                <a:ext uri="{FF2B5EF4-FFF2-40B4-BE49-F238E27FC236}">
                  <a16:creationId xmlns:a16="http://schemas.microsoft.com/office/drawing/2014/main" id="{B4102C2C-4567-42D7-A571-9C16F6CEA478}"/>
                </a:ext>
              </a:extLst>
            </p:cNvPr>
            <p:cNvGrpSpPr/>
            <p:nvPr/>
          </p:nvGrpSpPr>
          <p:grpSpPr>
            <a:xfrm>
              <a:off x="1587258" y="4496558"/>
              <a:ext cx="264550" cy="353222"/>
              <a:chOff x="903530" y="3806125"/>
              <a:chExt cx="264550" cy="353222"/>
            </a:xfrm>
            <a:solidFill>
              <a:schemeClr val="tx2"/>
            </a:solidFill>
          </p:grpSpPr>
          <p:sp>
            <p:nvSpPr>
              <p:cNvPr id="101" name="Google Shape;9764;p16">
                <a:extLst>
                  <a:ext uri="{FF2B5EF4-FFF2-40B4-BE49-F238E27FC236}">
                    <a16:creationId xmlns:a16="http://schemas.microsoft.com/office/drawing/2014/main" id="{AC4A53C3-C5E2-4192-8EBF-291777AA9A89}"/>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9765;p16">
                <a:extLst>
                  <a:ext uri="{FF2B5EF4-FFF2-40B4-BE49-F238E27FC236}">
                    <a16:creationId xmlns:a16="http://schemas.microsoft.com/office/drawing/2014/main" id="{1F4A97E7-0DE1-486E-858D-40E997750B4A}"/>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9766;p16">
                <a:extLst>
                  <a:ext uri="{FF2B5EF4-FFF2-40B4-BE49-F238E27FC236}">
                    <a16:creationId xmlns:a16="http://schemas.microsoft.com/office/drawing/2014/main" id="{81DE1386-2C14-42AE-83DA-4CE354B2827E}"/>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767;p16">
                <a:extLst>
                  <a:ext uri="{FF2B5EF4-FFF2-40B4-BE49-F238E27FC236}">
                    <a16:creationId xmlns:a16="http://schemas.microsoft.com/office/drawing/2014/main" id="{F46B7F0F-B3A9-4332-B76A-D7AE957CEB78}"/>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 name="Forma libre: forma 104">
            <a:extLst>
              <a:ext uri="{FF2B5EF4-FFF2-40B4-BE49-F238E27FC236}">
                <a16:creationId xmlns:a16="http://schemas.microsoft.com/office/drawing/2014/main" id="{261B6A19-8FA5-4FF7-9884-48EC524C3060}"/>
              </a:ext>
            </a:extLst>
          </p:cNvPr>
          <p:cNvSpPr/>
          <p:nvPr/>
        </p:nvSpPr>
        <p:spPr>
          <a:xfrm>
            <a:off x="-1548792" y="4700181"/>
            <a:ext cx="23498591" cy="450260"/>
          </a:xfrm>
          <a:custGeom>
            <a:avLst/>
            <a:gdLst>
              <a:gd name="connsiteX0" fmla="*/ 0 w 23498591"/>
              <a:gd name="connsiteY0" fmla="*/ 0 h 450260"/>
              <a:gd name="connsiteX1" fmla="*/ 8327624 w 23498591"/>
              <a:gd name="connsiteY1" fmla="*/ 0 h 450260"/>
              <a:gd name="connsiteX2" fmla="*/ 9009283 w 23498591"/>
              <a:gd name="connsiteY2" fmla="*/ 356116 h 450260"/>
              <a:gd name="connsiteX3" fmla="*/ 9617086 w 23498591"/>
              <a:gd name="connsiteY3" fmla="*/ 3134 h 450260"/>
              <a:gd name="connsiteX4" fmla="*/ 9656467 w 23498591"/>
              <a:gd name="connsiteY4" fmla="*/ 0 h 450260"/>
              <a:gd name="connsiteX5" fmla="*/ 23498591 w 23498591"/>
              <a:gd name="connsiteY5" fmla="*/ 0 h 450260"/>
              <a:gd name="connsiteX6" fmla="*/ 23498591 w 23498591"/>
              <a:gd name="connsiteY6" fmla="*/ 450260 h 450260"/>
              <a:gd name="connsiteX7" fmla="*/ 0 w 23498591"/>
              <a:gd name="connsiteY7" fmla="*/ 450260 h 45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8591" h="450260">
                <a:moveTo>
                  <a:pt x="0" y="0"/>
                </a:moveTo>
                <a:lnTo>
                  <a:pt x="8327624" y="0"/>
                </a:lnTo>
                <a:cubicBezTo>
                  <a:pt x="8656083" y="2229"/>
                  <a:pt x="8622270" y="358157"/>
                  <a:pt x="9009283" y="356116"/>
                </a:cubicBezTo>
                <a:cubicBezTo>
                  <a:pt x="9372108" y="354203"/>
                  <a:pt x="9384442" y="41974"/>
                  <a:pt x="9617086" y="3134"/>
                </a:cubicBezTo>
                <a:lnTo>
                  <a:pt x="9656467" y="0"/>
                </a:lnTo>
                <a:lnTo>
                  <a:pt x="23498591" y="0"/>
                </a:lnTo>
                <a:lnTo>
                  <a:pt x="23498591" y="450260"/>
                </a:lnTo>
                <a:lnTo>
                  <a:pt x="0" y="4502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s-ES" dirty="0"/>
              <a:t>a</a:t>
            </a:r>
          </a:p>
        </p:txBody>
      </p:sp>
      <p:grpSp>
        <p:nvGrpSpPr>
          <p:cNvPr id="106" name="Google Shape;5531;p16">
            <a:extLst>
              <a:ext uri="{FF2B5EF4-FFF2-40B4-BE49-F238E27FC236}">
                <a16:creationId xmlns:a16="http://schemas.microsoft.com/office/drawing/2014/main" id="{CA52BC37-1F1F-4DC2-BAA5-A6C1CFC69641}"/>
              </a:ext>
            </a:extLst>
          </p:cNvPr>
          <p:cNvGrpSpPr/>
          <p:nvPr/>
        </p:nvGrpSpPr>
        <p:grpSpPr>
          <a:xfrm>
            <a:off x="172752" y="4222051"/>
            <a:ext cx="366364" cy="367290"/>
            <a:chOff x="-61783350" y="3743950"/>
            <a:chExt cx="316650" cy="317450"/>
          </a:xfrm>
          <a:solidFill>
            <a:schemeClr val="tx2"/>
          </a:solidFill>
        </p:grpSpPr>
        <p:sp>
          <p:nvSpPr>
            <p:cNvPr id="107" name="Google Shape;5532;p16">
              <a:extLst>
                <a:ext uri="{FF2B5EF4-FFF2-40B4-BE49-F238E27FC236}">
                  <a16:creationId xmlns:a16="http://schemas.microsoft.com/office/drawing/2014/main" id="{321708E4-F6CA-4035-B12B-BCA5A792F69A}"/>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8" name="Google Shape;5533;p16">
              <a:extLst>
                <a:ext uri="{FF2B5EF4-FFF2-40B4-BE49-F238E27FC236}">
                  <a16:creationId xmlns:a16="http://schemas.microsoft.com/office/drawing/2014/main" id="{311BAB2D-0C91-4AA0-9250-4758D2F3A519}"/>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grpSp>
      <p:grpSp>
        <p:nvGrpSpPr>
          <p:cNvPr id="109" name="Google Shape;8552;p14">
            <a:extLst>
              <a:ext uri="{FF2B5EF4-FFF2-40B4-BE49-F238E27FC236}">
                <a16:creationId xmlns:a16="http://schemas.microsoft.com/office/drawing/2014/main" id="{46C8D849-A4DE-475D-A819-0CB9AFB05089}"/>
              </a:ext>
            </a:extLst>
          </p:cNvPr>
          <p:cNvGrpSpPr/>
          <p:nvPr/>
        </p:nvGrpSpPr>
        <p:grpSpPr>
          <a:xfrm>
            <a:off x="2958661" y="4740873"/>
            <a:ext cx="355434" cy="355815"/>
            <a:chOff x="4673540" y="3680297"/>
            <a:chExt cx="355434" cy="355815"/>
          </a:xfrm>
          <a:solidFill>
            <a:srgbClr val="93B9AD"/>
          </a:solidFill>
        </p:grpSpPr>
        <p:sp>
          <p:nvSpPr>
            <p:cNvPr id="110" name="Google Shape;8553;p14">
              <a:extLst>
                <a:ext uri="{FF2B5EF4-FFF2-40B4-BE49-F238E27FC236}">
                  <a16:creationId xmlns:a16="http://schemas.microsoft.com/office/drawing/2014/main" id="{E70B8087-418D-4921-9ECF-82E67A321D16}"/>
                </a:ext>
              </a:extLst>
            </p:cNvPr>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8554;p14">
              <a:extLst>
                <a:ext uri="{FF2B5EF4-FFF2-40B4-BE49-F238E27FC236}">
                  <a16:creationId xmlns:a16="http://schemas.microsoft.com/office/drawing/2014/main" id="{083E987B-8A1D-40E1-BCEB-C245F1AECDF8}"/>
                </a:ext>
              </a:extLst>
            </p:cNvPr>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555;p14">
              <a:extLst>
                <a:ext uri="{FF2B5EF4-FFF2-40B4-BE49-F238E27FC236}">
                  <a16:creationId xmlns:a16="http://schemas.microsoft.com/office/drawing/2014/main" id="{42BA5045-F0FB-4E65-8643-A8D542A5F390}"/>
                </a:ext>
              </a:extLst>
            </p:cNvPr>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9565;p16">
            <a:extLst>
              <a:ext uri="{FF2B5EF4-FFF2-40B4-BE49-F238E27FC236}">
                <a16:creationId xmlns:a16="http://schemas.microsoft.com/office/drawing/2014/main" id="{4F579D73-59BF-45AA-9EC6-831B0C2538DA}"/>
              </a:ext>
            </a:extLst>
          </p:cNvPr>
          <p:cNvGrpSpPr/>
          <p:nvPr/>
        </p:nvGrpSpPr>
        <p:grpSpPr>
          <a:xfrm>
            <a:off x="4374141" y="4759340"/>
            <a:ext cx="353954" cy="318880"/>
            <a:chOff x="3988156" y="3380210"/>
            <a:chExt cx="353954" cy="318880"/>
          </a:xfrm>
          <a:solidFill>
            <a:schemeClr val="tx2"/>
          </a:solidFill>
        </p:grpSpPr>
        <p:sp>
          <p:nvSpPr>
            <p:cNvPr id="114" name="Google Shape;9566;p16">
              <a:extLst>
                <a:ext uri="{FF2B5EF4-FFF2-40B4-BE49-F238E27FC236}">
                  <a16:creationId xmlns:a16="http://schemas.microsoft.com/office/drawing/2014/main" id="{654CD870-22EF-4347-9C8D-E22236D38738}"/>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567;p16">
              <a:extLst>
                <a:ext uri="{FF2B5EF4-FFF2-40B4-BE49-F238E27FC236}">
                  <a16:creationId xmlns:a16="http://schemas.microsoft.com/office/drawing/2014/main" id="{244CF817-C9B3-4BD6-8DE1-B73274B16D2F}"/>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9568;p16">
              <a:extLst>
                <a:ext uri="{FF2B5EF4-FFF2-40B4-BE49-F238E27FC236}">
                  <a16:creationId xmlns:a16="http://schemas.microsoft.com/office/drawing/2014/main" id="{910C112C-7E4D-4591-A07B-AC26F4DA72DF}"/>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9569;p16">
              <a:extLst>
                <a:ext uri="{FF2B5EF4-FFF2-40B4-BE49-F238E27FC236}">
                  <a16:creationId xmlns:a16="http://schemas.microsoft.com/office/drawing/2014/main" id="{8AD181C4-A955-477E-99DD-FD8CC2C32DC5}"/>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9570;p16">
              <a:extLst>
                <a:ext uri="{FF2B5EF4-FFF2-40B4-BE49-F238E27FC236}">
                  <a16:creationId xmlns:a16="http://schemas.microsoft.com/office/drawing/2014/main" id="{1A36AEB7-A08D-44F6-AFA3-A1D83D919FB0}"/>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9481;p16">
            <a:extLst>
              <a:ext uri="{FF2B5EF4-FFF2-40B4-BE49-F238E27FC236}">
                <a16:creationId xmlns:a16="http://schemas.microsoft.com/office/drawing/2014/main" id="{C4B37863-C410-4BA1-9141-B5F66BBA66B4}"/>
              </a:ext>
            </a:extLst>
          </p:cNvPr>
          <p:cNvGrpSpPr/>
          <p:nvPr/>
        </p:nvGrpSpPr>
        <p:grpSpPr>
          <a:xfrm>
            <a:off x="5761688" y="4755251"/>
            <a:ext cx="446826" cy="327059"/>
            <a:chOff x="5733194" y="2431718"/>
            <a:chExt cx="446826" cy="327059"/>
          </a:xfrm>
          <a:solidFill>
            <a:schemeClr val="tx2"/>
          </a:solidFill>
        </p:grpSpPr>
        <p:sp>
          <p:nvSpPr>
            <p:cNvPr id="120" name="Google Shape;9482;p16">
              <a:extLst>
                <a:ext uri="{FF2B5EF4-FFF2-40B4-BE49-F238E27FC236}">
                  <a16:creationId xmlns:a16="http://schemas.microsoft.com/office/drawing/2014/main" id="{D9FE6736-9854-49AB-95DB-B0E7A88962F6}"/>
                </a:ext>
              </a:extLst>
            </p:cNvPr>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9483;p16">
              <a:extLst>
                <a:ext uri="{FF2B5EF4-FFF2-40B4-BE49-F238E27FC236}">
                  <a16:creationId xmlns:a16="http://schemas.microsoft.com/office/drawing/2014/main" id="{748B83E7-34DC-4970-B34A-ACE5600DB3AF}"/>
                </a:ext>
              </a:extLst>
            </p:cNvPr>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9484;p16">
              <a:extLst>
                <a:ext uri="{FF2B5EF4-FFF2-40B4-BE49-F238E27FC236}">
                  <a16:creationId xmlns:a16="http://schemas.microsoft.com/office/drawing/2014/main" id="{3B3FB9D3-5E17-4A30-B000-3606635CEB4B}"/>
                </a:ext>
              </a:extLst>
            </p:cNvPr>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9364;p16">
            <a:extLst>
              <a:ext uri="{FF2B5EF4-FFF2-40B4-BE49-F238E27FC236}">
                <a16:creationId xmlns:a16="http://schemas.microsoft.com/office/drawing/2014/main" id="{0B549BEC-A522-4F2E-8765-D9BB6C0BE582}"/>
              </a:ext>
            </a:extLst>
          </p:cNvPr>
          <p:cNvGrpSpPr/>
          <p:nvPr/>
        </p:nvGrpSpPr>
        <p:grpSpPr>
          <a:xfrm>
            <a:off x="7254833" y="4741040"/>
            <a:ext cx="355099" cy="355481"/>
            <a:chOff x="3539102" y="2427549"/>
            <a:chExt cx="355099" cy="355481"/>
          </a:xfrm>
          <a:noFill/>
        </p:grpSpPr>
        <p:sp>
          <p:nvSpPr>
            <p:cNvPr id="124" name="Google Shape;9365;p16">
              <a:extLst>
                <a:ext uri="{FF2B5EF4-FFF2-40B4-BE49-F238E27FC236}">
                  <a16:creationId xmlns:a16="http://schemas.microsoft.com/office/drawing/2014/main" id="{600530D8-D56F-45DB-85DD-C9C05BF85705}"/>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9366;p16">
              <a:extLst>
                <a:ext uri="{FF2B5EF4-FFF2-40B4-BE49-F238E27FC236}">
                  <a16:creationId xmlns:a16="http://schemas.microsoft.com/office/drawing/2014/main" id="{53DC4FFB-CEA6-482E-856F-4BE303BE5693}"/>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9763;p16">
            <a:extLst>
              <a:ext uri="{FF2B5EF4-FFF2-40B4-BE49-F238E27FC236}">
                <a16:creationId xmlns:a16="http://schemas.microsoft.com/office/drawing/2014/main" id="{CA203F23-4D59-41FB-9027-2094FC7899B2}"/>
              </a:ext>
            </a:extLst>
          </p:cNvPr>
          <p:cNvGrpSpPr/>
          <p:nvPr/>
        </p:nvGrpSpPr>
        <p:grpSpPr>
          <a:xfrm>
            <a:off x="1587258" y="4742169"/>
            <a:ext cx="264550" cy="353222"/>
            <a:chOff x="903530" y="3806125"/>
            <a:chExt cx="264550" cy="353222"/>
          </a:xfrm>
          <a:solidFill>
            <a:schemeClr val="tx2"/>
          </a:solidFill>
        </p:grpSpPr>
        <p:sp>
          <p:nvSpPr>
            <p:cNvPr id="127" name="Google Shape;9764;p16">
              <a:extLst>
                <a:ext uri="{FF2B5EF4-FFF2-40B4-BE49-F238E27FC236}">
                  <a16:creationId xmlns:a16="http://schemas.microsoft.com/office/drawing/2014/main" id="{5BCE259A-97E7-4394-92D0-39F74EEB8987}"/>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9765;p16">
              <a:extLst>
                <a:ext uri="{FF2B5EF4-FFF2-40B4-BE49-F238E27FC236}">
                  <a16:creationId xmlns:a16="http://schemas.microsoft.com/office/drawing/2014/main" id="{26B3F5E5-6CA2-4B2C-988D-2D62C53721A0}"/>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9766;p16">
              <a:extLst>
                <a:ext uri="{FF2B5EF4-FFF2-40B4-BE49-F238E27FC236}">
                  <a16:creationId xmlns:a16="http://schemas.microsoft.com/office/drawing/2014/main" id="{E860B90A-6300-47EB-99E3-CA3448417D9B}"/>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9767;p16">
              <a:extLst>
                <a:ext uri="{FF2B5EF4-FFF2-40B4-BE49-F238E27FC236}">
                  <a16:creationId xmlns:a16="http://schemas.microsoft.com/office/drawing/2014/main" id="{1178A5A8-9746-4207-8EBC-DF7C6E0BD974}"/>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84FEAD25-A554-48E2-882C-2C669BE173AC}"/>
              </a:ext>
            </a:extLst>
          </p:cNvPr>
          <p:cNvSpPr txBox="1"/>
          <p:nvPr/>
        </p:nvSpPr>
        <p:spPr>
          <a:xfrm>
            <a:off x="1168607" y="1500459"/>
            <a:ext cx="6975751" cy="646331"/>
          </a:xfrm>
          <a:prstGeom prst="rect">
            <a:avLst/>
          </a:prstGeom>
          <a:noFill/>
        </p:spPr>
        <p:txBody>
          <a:bodyPr wrap="square" rtlCol="0">
            <a:spAutoFit/>
          </a:bodyPr>
          <a:lstStyle/>
          <a:p>
            <a:pPr algn="ctr"/>
            <a:endParaRPr lang="en-US" dirty="0"/>
          </a:p>
          <a:p>
            <a:pPr algn="ctr"/>
            <a:r>
              <a:rPr lang="en-US" dirty="0">
                <a:solidFill>
                  <a:schemeClr val="tx2"/>
                </a:solidFill>
              </a:rPr>
              <a:t>In</a:t>
            </a:r>
            <a:r>
              <a:rPr lang="en-US" dirty="0">
                <a:solidFill>
                  <a:schemeClr val="bg1"/>
                </a:solidFill>
              </a:rPr>
              <a:t> of gift shop owners. </a:t>
            </a:r>
          </a:p>
        </p:txBody>
      </p:sp>
    </p:spTree>
    <p:extLst>
      <p:ext uri="{BB962C8B-B14F-4D97-AF65-F5344CB8AC3E}">
        <p14:creationId xmlns:p14="http://schemas.microsoft.com/office/powerpoint/2010/main" val="56102020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Interactive Corporate Interface for Business by Slidesgo">
  <a:themeElements>
    <a:clrScheme name="Custom 5">
      <a:dk1>
        <a:sysClr val="windowText" lastClr="000000"/>
      </a:dk1>
      <a:lt1>
        <a:sysClr val="window" lastClr="FFFFFF"/>
      </a:lt1>
      <a:dk2>
        <a:srgbClr val="93B9AD"/>
      </a:dk2>
      <a:lt2>
        <a:srgbClr val="D63E50"/>
      </a:lt2>
      <a:accent1>
        <a:srgbClr val="626262"/>
      </a:accent1>
      <a:accent2>
        <a:srgbClr val="FFFFFF"/>
      </a:accent2>
      <a:accent3>
        <a:srgbClr val="FFFFFF"/>
      </a:accent3>
      <a:accent4>
        <a:srgbClr val="FFFFFF"/>
      </a:accent4>
      <a:accent5>
        <a:srgbClr val="FFFFFF"/>
      </a:accent5>
      <a:accent6>
        <a:srgbClr val="FFFFFF"/>
      </a:accent6>
      <a:hlink>
        <a:srgbClr val="D63E50"/>
      </a:hlink>
      <a:folHlink>
        <a:srgbClr val="D63E5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1959</TotalTime>
  <Words>973</Words>
  <Application>Microsoft Office PowerPoint</Application>
  <PresentationFormat>On-screen Show (16:9)</PresentationFormat>
  <Paragraphs>123</Paragraphs>
  <Slides>11</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 Black</vt:lpstr>
      <vt:lpstr>Calibri</vt:lpstr>
      <vt:lpstr>Inter</vt:lpstr>
      <vt:lpstr>Open Sans</vt:lpstr>
      <vt:lpstr>Rubik</vt:lpstr>
      <vt:lpstr>Interactive Corporate Interface for Business by Slidesgo</vt:lpstr>
      <vt:lpstr>Interactive Corporate Interface for Business</vt:lpstr>
      <vt:lpstr>Welcome to our very first PROJECT Presentation about  Ecommerce Software (Gift Shop)</vt:lpstr>
      <vt:lpstr>       PRESENTED BY</vt:lpstr>
      <vt:lpstr>Course Instructor</vt:lpstr>
      <vt:lpstr>Introduction</vt:lpstr>
      <vt:lpstr>PowerPoint Presentation</vt:lpstr>
      <vt:lpstr>Demonstration</vt:lpstr>
      <vt:lpstr>Future scope and limitations </vt:lpstr>
      <vt:lpstr>Impacts on Societal</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Interactive Corporate Interface for Business</dc:title>
  <dc:creator>S T Sakib Turzo</dc:creator>
  <cp:lastModifiedBy>Tarikul Islam</cp:lastModifiedBy>
  <cp:revision>9</cp:revision>
  <dcterms:created xsi:type="dcterms:W3CDTF">2021-10-12T08:06:43Z</dcterms:created>
  <dcterms:modified xsi:type="dcterms:W3CDTF">2024-06-07T16:41:14Z</dcterms:modified>
</cp:coreProperties>
</file>

<file path=docProps/thumbnail.jpeg>
</file>